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3293-F17D-402D-9FDB-DB075DA1B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5767C-78C6-4115-BC04-02DB58522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2EFAE-E17C-4021-8231-F3C6A0540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D67C2-EB46-4BB7-9910-1DE1DD604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C8937-E274-4FF4-9440-9A58948F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2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525C5-FAAE-485E-BBC1-99D1746B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D6078-1A4C-402A-9017-AEC08AD13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3F21A-B647-4A16-8207-A048A3AB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3A069-0A0A-4F1C-9FA2-3F5D1EC4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79D18-898A-4AAA-8918-71D4D88C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71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02D5A0-E467-48DD-A12B-51C7C97B7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B735-128E-4BA9-840A-201C792D5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B4348-612F-4191-B218-AC2AEBC7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8B343-1A85-4C1B-99AA-1ADDCFB7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737DC-76B6-456F-A641-BA45FEBB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6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08F4-5195-497E-868B-189DDD33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D0A46-732F-4B0C-966F-17D3D5037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1B908-83CE-4EA0-AC62-4B969EB3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5F80-C923-4AD5-A030-13871495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C7CAE-5016-4B65-890B-4C317FB0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65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FE6D-3FFD-4638-B181-CC5B8824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223BF-9F1C-488D-B4B4-20EE21F8C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5935-71FC-4454-A6E2-F40143D6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E0641-88D8-4EF6-BB41-8C7C3DE7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73559-3847-4681-8091-8C20CECB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59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1CCE-35DB-4A03-80C5-F2A54A21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9F30D-B555-4377-B711-610BA5989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17BA1-E88B-43BB-8F0F-B4D8B1757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BB6BF-0B6F-4AB6-8902-DA8FE0FD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E1762-F5AD-4A5E-8ADE-2E87D143E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93AC0-A8EC-44D7-B7D0-9A387121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5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641D-37BE-4507-894A-B6038847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6996-6854-4AB0-B9EA-1085F632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6064D-4FBF-4CA5-97C3-AA7DE030C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E27BF-B776-444E-8C48-2F56EF36D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1F901-0E44-4150-B1FC-6A6E492A0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305234-8630-45C4-B9FF-6614CE45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A6DEE7-A0F5-4529-AFD8-8B12A0EF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BD6E9-8B3B-4C92-9B8F-67361912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19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2D46-CF1A-4611-B6F5-F3FE6B58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84D77-B897-4E85-B582-A45D386E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B23E4-F6CA-42C6-958B-8CF82E39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978D5-ADC8-4161-A16B-09E367CA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59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C70D3-7DF6-4552-A588-C24065A16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DEDA2-714D-4B37-8F6A-096A68E4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4A944-4DC7-4527-9033-D88DAF26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92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F33F-A0F3-473D-B56C-7ABFC64C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A9E02-407A-485F-9535-C1BEA94E1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6463-02F0-4529-8626-99B9D9530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2AC42-18DD-4A0D-83FD-FB67296D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F4CA4-9ED3-4286-8BC8-90EBD29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3B641-06F5-40AF-9B71-AA68882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3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21AAA-A8F3-458E-BE3F-A2AEBE7D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0C907-D81F-4839-9235-73DD862EA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FE0A9-D07A-409E-8F9B-4751E93C2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D8269-7819-4669-B528-F3B16D19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BE56F-BF90-43F3-81B2-1DED5710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F04D2-2993-485D-85E5-7D9D5610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14389-A039-4B9C-BB15-4D6137BE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23904-85BC-430B-9F06-A82F22D7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A7DE1-2FA5-4738-9C4B-02E2D6E14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EF94-B908-45A6-AD3D-7B6994FBDFE9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1578B-455F-4729-BF63-34FF68BC2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E4FE2-907D-4ADB-9918-48191DAB0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CB10-247F-48C8-B4A1-32A885D3BD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66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_minute_parent_and_carer_session_-_2024 (1080p)">
            <a:hlinkClick r:id="" action="ppaction://media"/>
            <a:extLst>
              <a:ext uri="{FF2B5EF4-FFF2-40B4-BE49-F238E27FC236}">
                <a16:creationId xmlns:a16="http://schemas.microsoft.com/office/drawing/2014/main" id="{209384EF-BE4C-4D34-BD0D-576D05C31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Brown</dc:creator>
  <cp:lastModifiedBy>Heather Brown</cp:lastModifiedBy>
  <cp:revision>1</cp:revision>
  <dcterms:created xsi:type="dcterms:W3CDTF">2025-03-04T13:55:18Z</dcterms:created>
  <dcterms:modified xsi:type="dcterms:W3CDTF">2025-03-04T13:57:21Z</dcterms:modified>
</cp:coreProperties>
</file>