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7" autoAdjust="0"/>
    <p:restoredTop sz="94660"/>
  </p:normalViewPr>
  <p:slideViewPr>
    <p:cSldViewPr snapToGrid="0">
      <p:cViewPr varScale="1">
        <p:scale>
          <a:sx n="96" d="100"/>
          <a:sy n="96" d="100"/>
        </p:scale>
        <p:origin x="59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ather Brown" userId="af0e8f15-6eca-4338-846b-08adc4619f4f" providerId="ADAL" clId="{AAE0CC00-F097-4E40-8900-F91282B53AF5}"/>
    <pc:docChg chg="custSel modSld">
      <pc:chgData name="Heather Brown" userId="af0e8f15-6eca-4338-846b-08adc4619f4f" providerId="ADAL" clId="{AAE0CC00-F097-4E40-8900-F91282B53AF5}" dt="2025-03-04T11:25:13.273" v="14" actId="1076"/>
      <pc:docMkLst>
        <pc:docMk/>
      </pc:docMkLst>
      <pc:sldChg chg="delSp modSp mod">
        <pc:chgData name="Heather Brown" userId="af0e8f15-6eca-4338-846b-08adc4619f4f" providerId="ADAL" clId="{AAE0CC00-F097-4E40-8900-F91282B53AF5}" dt="2025-03-04T11:25:13.273" v="14" actId="1076"/>
        <pc:sldMkLst>
          <pc:docMk/>
          <pc:sldMk cId="2802928147" sldId="256"/>
        </pc:sldMkLst>
        <pc:spChg chg="del mod">
          <ac:chgData name="Heather Brown" userId="af0e8f15-6eca-4338-846b-08adc4619f4f" providerId="ADAL" clId="{AAE0CC00-F097-4E40-8900-F91282B53AF5}" dt="2025-03-04T11:24:15.695" v="5" actId="478"/>
          <ac:spMkLst>
            <pc:docMk/>
            <pc:sldMk cId="2802928147" sldId="256"/>
            <ac:spMk id="9" creationId="{C654AE77-4A08-4224-AC95-47873825D2E8}"/>
          </ac:spMkLst>
        </pc:spChg>
        <pc:picChg chg="mod">
          <ac:chgData name="Heather Brown" userId="af0e8f15-6eca-4338-846b-08adc4619f4f" providerId="ADAL" clId="{AAE0CC00-F097-4E40-8900-F91282B53AF5}" dt="2025-03-04T11:25:13.273" v="14" actId="1076"/>
          <ac:picMkLst>
            <pc:docMk/>
            <pc:sldMk cId="2802928147" sldId="256"/>
            <ac:picMk id="4" creationId="{D3A61FF0-0CFC-42C7-83CE-B748CE349960}"/>
          </ac:picMkLst>
        </pc:picChg>
        <pc:picChg chg="del mod">
          <ac:chgData name="Heather Brown" userId="af0e8f15-6eca-4338-846b-08adc4619f4f" providerId="ADAL" clId="{AAE0CC00-F097-4E40-8900-F91282B53AF5}" dt="2025-03-04T11:24:59.960" v="11" actId="478"/>
          <ac:picMkLst>
            <pc:docMk/>
            <pc:sldMk cId="2802928147" sldId="256"/>
            <ac:picMk id="6" creationId="{12A2E5D4-0D65-4EA0-AEB4-1DBEDDC45983}"/>
          </ac:picMkLst>
        </pc:picChg>
        <pc:picChg chg="del mod">
          <ac:chgData name="Heather Brown" userId="af0e8f15-6eca-4338-846b-08adc4619f4f" providerId="ADAL" clId="{AAE0CC00-F097-4E40-8900-F91282B53AF5}" dt="2025-03-04T11:25:02.149" v="12" actId="478"/>
          <ac:picMkLst>
            <pc:docMk/>
            <pc:sldMk cId="2802928147" sldId="256"/>
            <ac:picMk id="8" creationId="{C2BCE1C5-1F0A-4B84-9616-B78ED311620D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40E0C-99B5-4B34-8FDD-7E1D006EF5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F6BE6A-599C-4B9B-8153-1E7E0E5EA4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0BE0A0-5423-4046-AAF5-06D1CE265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BFFD4-3E7A-4FB8-9C6E-E524AA0CEC4E}" type="datetimeFigureOut">
              <a:rPr lang="en-GB" smtClean="0"/>
              <a:t>04/03/2025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3A0FA2-66A6-4EFB-B1A0-9F7B54A29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6FF0D4-5ED9-4B7A-9C2E-33652C241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808BC-44D8-420A-87AE-DBF960BB61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13984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DB72D2-3B56-41E4-B039-6772DEBAA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9377E3-64B8-421B-8856-88EC565117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7E3289-9084-4D30-9BC0-C4AA5CCB2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BFFD4-3E7A-4FB8-9C6E-E524AA0CEC4E}" type="datetimeFigureOut">
              <a:rPr lang="en-GB" smtClean="0"/>
              <a:t>04/03/2025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DB4F20-D0B0-48CD-BDEE-0CD4DB51E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0B239C-6174-4034-BE76-5BEDB5F1F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808BC-44D8-420A-87AE-DBF960BB61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3689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A02881-B148-42F3-9235-AB3F2D1FB7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E088AC-B6BD-402D-858F-C5A3C896B1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411C13-AD87-4B8E-8217-9994EF1B0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BFFD4-3E7A-4FB8-9C6E-E524AA0CEC4E}" type="datetimeFigureOut">
              <a:rPr lang="en-GB" smtClean="0"/>
              <a:t>04/03/2025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73D8BF-2AF2-4A8B-A642-D6B972B26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56A6BD-0E77-41FE-9D6F-A44494E1C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808BC-44D8-420A-87AE-DBF960BB61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5280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05B29-638C-4A37-9765-54EA858DE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1F9A5F-339B-4E54-A017-B0A4D0E4B7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AE9705-3200-4590-B79F-7217D1363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BFFD4-3E7A-4FB8-9C6E-E524AA0CEC4E}" type="datetimeFigureOut">
              <a:rPr lang="en-GB" smtClean="0"/>
              <a:t>04/03/2025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E9CED5-DABA-4C07-84A6-4DD133176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25F554-1A98-4184-8E70-8AC48D799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808BC-44D8-420A-87AE-DBF960BB61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6913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A8892-9CB7-4717-96CA-6AB6D1826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0A19A6-49CD-4BF2-BFEA-0F159CA033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DF4A9E-3633-43C2-BEB7-3A61D5C12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BFFD4-3E7A-4FB8-9C6E-E524AA0CEC4E}" type="datetimeFigureOut">
              <a:rPr lang="en-GB" smtClean="0"/>
              <a:t>04/03/2025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4E7C12-6865-4279-B0A1-9BF743F4E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F6ED5A-370F-4478-9E66-978683434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808BC-44D8-420A-87AE-DBF960BB61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30680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1E7E2-CEC7-49AE-9F31-7F7302650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4E12D-D236-4346-A386-65A1735631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26120B-CB4E-4194-9256-943A3B907B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EB125B-3BAE-454A-BDAD-718A65C74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BFFD4-3E7A-4FB8-9C6E-E524AA0CEC4E}" type="datetimeFigureOut">
              <a:rPr lang="en-GB" smtClean="0"/>
              <a:t>04/03/2025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D8B6A3-8C6B-46B7-98CD-92985DD75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80BB4C-8815-4CC4-B6D0-B55DFAF49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808BC-44D8-420A-87AE-DBF960BB61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2059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F094F-5F6B-45EA-83AA-007D53DB3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88878B-5FA6-475D-B035-7DF116E368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B00874-C2F2-410D-9399-4A3473B6D2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18B4A2-0EC1-43EB-AC4D-FF008EE867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1F4FFB9-0920-4FC2-A7AD-EF15A2D158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B155092-C406-414C-9B34-DAA9ABF385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BFFD4-3E7A-4FB8-9C6E-E524AA0CEC4E}" type="datetimeFigureOut">
              <a:rPr lang="en-GB" smtClean="0"/>
              <a:t>04/03/2025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99A6B6F-4BFA-4BA6-A4C6-AD5F2ECD2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4F383D-EDB8-4302-B487-B6E0C517E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808BC-44D8-420A-87AE-DBF960BB61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1687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487D5-CDC4-48F6-88CC-9B67B5E73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01037F-2907-4EBE-9F1B-E50F92DCF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BFFD4-3E7A-4FB8-9C6E-E524AA0CEC4E}" type="datetimeFigureOut">
              <a:rPr lang="en-GB" smtClean="0"/>
              <a:t>04/03/2025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947405-5088-4133-BFAC-35B5501E0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EE8185-A1AE-44DC-9518-15CF5B8C2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808BC-44D8-420A-87AE-DBF960BB61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02919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3EA517-08BF-41A9-8F95-8859DA010F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BFFD4-3E7A-4FB8-9C6E-E524AA0CEC4E}" type="datetimeFigureOut">
              <a:rPr lang="en-GB" smtClean="0"/>
              <a:t>04/03/2025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8944E53-82A7-470C-9D90-BAB24C565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670BDB-8E1F-4062-89EB-4D2C35161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808BC-44D8-420A-87AE-DBF960BB61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8143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795AAC-6C40-4E06-AE8B-7A483A3BB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63542F-4E5D-46FB-8B30-9EF1EDD730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FBFE1D-778E-4A8F-9819-B9A314A30A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C19D82-7469-4D37-8DA3-7B9E65FBA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BFFD4-3E7A-4FB8-9C6E-E524AA0CEC4E}" type="datetimeFigureOut">
              <a:rPr lang="en-GB" smtClean="0"/>
              <a:t>04/03/2025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E6D715-19F6-4D01-8980-83D391F52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5B826D-2B8C-4719-80FD-DBF4B7AB3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808BC-44D8-420A-87AE-DBF960BB61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9762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09670-6182-45E3-96D8-E9630B0AB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421F17-54AE-4E8F-9915-CA9214C81A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81BA7C-7C04-4D49-895E-DD9D1C9384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0544A4-C464-40A3-86E8-B316902EE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BFFD4-3E7A-4FB8-9C6E-E524AA0CEC4E}" type="datetimeFigureOut">
              <a:rPr lang="en-GB" smtClean="0"/>
              <a:t>04/03/2025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2A43F5-740A-4434-B298-A3C350B27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6B000D-F546-4EDE-BD19-A11CDBF82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808BC-44D8-420A-87AE-DBF960BB61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61263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6CF41C3-108A-46D3-98DF-A856B8A478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893ADB-B5E2-4CEE-81AE-3D9D5D1F09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9F9DC1-0D55-4B91-B756-925599CECA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BBFFD4-3E7A-4FB8-9C6E-E524AA0CEC4E}" type="datetimeFigureOut">
              <a:rPr lang="en-GB" smtClean="0"/>
              <a:t>04/03/2025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4F0D6D-8850-44E5-A2C2-C13C7E23BB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E44F9B-1B0D-422D-9CFB-E15CCE843B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F808BC-44D8-420A-87AE-DBF960BB61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2108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_Kooth_Chat_480p">
            <a:hlinkClick r:id="" action="ppaction://media"/>
            <a:extLst>
              <a:ext uri="{FF2B5EF4-FFF2-40B4-BE49-F238E27FC236}">
                <a16:creationId xmlns:a16="http://schemas.microsoft.com/office/drawing/2014/main" id="{D3A61FF0-0CFC-42C7-83CE-B748CE3499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4097" y="296937"/>
            <a:ext cx="10523806" cy="5915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928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ac67e5f-8264-41a5-a616-72d155d0fa91" xsi:nil="true"/>
    <lcf76f155ced4ddcb4097134ff3c332f xmlns="cca7868f-4cff-4a90-b8cb-2f00c39e806d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6547C383E7ED6459B8816819BAB9CED" ma:contentTypeVersion="15" ma:contentTypeDescription="Create a new document." ma:contentTypeScope="" ma:versionID="69a6e57bbb97790393e8fe44884963f3">
  <xsd:schema xmlns:xsd="http://www.w3.org/2001/XMLSchema" xmlns:xs="http://www.w3.org/2001/XMLSchema" xmlns:p="http://schemas.microsoft.com/office/2006/metadata/properties" xmlns:ns2="cca7868f-4cff-4a90-b8cb-2f00c39e806d" xmlns:ns3="4ac67e5f-8264-41a5-a616-72d155d0fa91" targetNamespace="http://schemas.microsoft.com/office/2006/metadata/properties" ma:root="true" ma:fieldsID="f3c50e5488de4304918323129b996021" ns2:_="" ns3:_="">
    <xsd:import namespace="cca7868f-4cff-4a90-b8cb-2f00c39e806d"/>
    <xsd:import namespace="4ac67e5f-8264-41a5-a616-72d155d0fa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a7868f-4cff-4a90-b8cb-2f00c39e806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8b488997-0acd-4d98-a2b2-01788e10e09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c67e5f-8264-41a5-a616-72d155d0fa91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1a4a42b9-673a-492c-bc68-714cb477f2f8}" ma:internalName="TaxCatchAll" ma:showField="CatchAllData" ma:web="4ac67e5f-8264-41a5-a616-72d155d0fa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AF990AE-A975-4A0B-B6E3-CB8FC6F66ADB}">
  <ds:schemaRefs>
    <ds:schemaRef ds:uri="http://schemas.microsoft.com/office/2006/metadata/properties"/>
    <ds:schemaRef ds:uri="http://schemas.microsoft.com/office/infopath/2007/PartnerControls"/>
    <ds:schemaRef ds:uri="4ac67e5f-8264-41a5-a616-72d155d0fa91"/>
    <ds:schemaRef ds:uri="cca7868f-4cff-4a90-b8cb-2f00c39e806d"/>
  </ds:schemaRefs>
</ds:datastoreItem>
</file>

<file path=customXml/itemProps2.xml><?xml version="1.0" encoding="utf-8"?>
<ds:datastoreItem xmlns:ds="http://schemas.openxmlformats.org/officeDocument/2006/customXml" ds:itemID="{286DA5C9-4439-459E-8376-2E1107869A9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ca7868f-4cff-4a90-b8cb-2f00c39e806d"/>
    <ds:schemaRef ds:uri="4ac67e5f-8264-41a5-a616-72d155d0fa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C464B42-4433-449E-AAC4-BEE94A47A8D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Heather Brown</dc:creator>
  <cp:lastModifiedBy>Heather Brown</cp:lastModifiedBy>
  <cp:revision>2</cp:revision>
  <dcterms:created xsi:type="dcterms:W3CDTF">2025-03-04T11:14:06Z</dcterms:created>
  <dcterms:modified xsi:type="dcterms:W3CDTF">2025-03-04T11:25:20Z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0x01010006547C383E7ED6459B8816819BAB9CED</vt:lpwstr>
  </property>
  <property fmtid="{D5CDD505-2E9C-101B-9397-08002B2CF9AE}" pid="3" name="MediaServiceImageTags">
    <vt:lpwstr/>
  </property>
</Properties>
</file>