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14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582DA4-1F57-4B23-B298-C4A0BAE1C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50757DA-74D5-4F5A-86DF-9B9E8FBAD8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72D3D1B-C2A3-4918-98C2-840FDA0A1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5E50C-D5F2-4A10-9A3F-AA453BA0374E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BDEF3D2-928C-4E52-B4DD-278936925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E765662-1D10-4B32-98D9-1528FEFB6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386AB-4BEC-4418-A9E2-5491D818C8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135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335AA2-C907-40CC-A843-EE171ACB9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BCE80A1-CB55-468A-98F5-7E8434479D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A719322-E9FF-408D-BAB2-80DE48620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5E50C-D5F2-4A10-9A3F-AA453BA0374E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FBAE83-91E1-4E16-B145-C48148206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AF2E041-EA5B-4BB7-8F97-1AEAC641C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386AB-4BEC-4418-A9E2-5491D818C8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924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52B5EF3-F055-4C5E-81C5-1116D7111B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6B71A77-C0E2-4138-A2CB-5F5193B973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4A81EE1-1B4D-4C8E-93F5-A4FE08324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5E50C-D5F2-4A10-9A3F-AA453BA0374E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2761A2A-3A1C-480A-AE0B-AB8F77527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DD69A1-CB21-4893-80C7-7CDD7A751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386AB-4BEC-4418-A9E2-5491D818C8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729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FE699E-29D1-4022-B3AA-20E044B72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474DA7-7096-4548-8914-4F76774A8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E1150DF-0455-4124-BB88-26FA37AFB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5E50C-D5F2-4A10-9A3F-AA453BA0374E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D44E831-FAE7-44CF-870F-D45DCA26D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15CBA69-6728-41A5-886C-F2781D816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386AB-4BEC-4418-A9E2-5491D818C8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798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C1841B-5DCD-4831-9B6E-7919DE9F0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95F9EE6-FAEB-4839-BAAE-26AB76BDC7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F7B0F3B-8E2F-49B5-957E-160EB2F4A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5E50C-D5F2-4A10-9A3F-AA453BA0374E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32048A5-C67F-4EEF-92A6-513C051BC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C65AB4A-B332-48D0-87F1-1482B3FDB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386AB-4BEC-4418-A9E2-5491D818C8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189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FFF923-D96A-479C-A4EA-2A524AF85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6BB16EB-E388-495C-8022-39D4A15236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C82BE81-B871-43D8-8833-730B149441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04CBC52-A633-4F25-AAD5-097B0709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5E50C-D5F2-4A10-9A3F-AA453BA0374E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23A9059-B8BE-43FD-A7C4-A97C815A5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9D9162B-3243-4F32-B8B0-4EF35C264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386AB-4BEC-4418-A9E2-5491D818C8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927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35A0CD-2D05-498A-89E9-D2DE289C4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8CA877A-E2D1-4399-A605-4771359A25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0306BD1-EB99-4ADE-B3D7-655D7F0341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FBD95CA-DDC9-46A9-8E14-E1C1FE5AD2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37FFE9E-8D6D-45EA-AECE-B83E45D566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E70C4AB-D3DE-4825-8ED0-A3A012F59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5E50C-D5F2-4A10-9A3F-AA453BA0374E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3290BA3-32F7-46F9-9A6C-7789E8D37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E591D94-CECE-4506-85C7-66DE42E0D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386AB-4BEC-4418-A9E2-5491D818C8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031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D910D7-015A-4CD7-86D1-BC2A11FC8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5F5EA4C-1DBB-4BA1-9B9E-F74BAB210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5E50C-D5F2-4A10-9A3F-AA453BA0374E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ECFAFB5-7366-459F-8FF1-3CDFAD318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203BD4A-3F6E-43F1-B13E-C4D3FC2C6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386AB-4BEC-4418-A9E2-5491D818C8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799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C445265-2ED3-486C-830D-F60FED082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5E50C-D5F2-4A10-9A3F-AA453BA0374E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7539284-3637-4DA7-840A-82B19E71B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4CCE3B3-8739-45DF-A9F4-8E6340071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386AB-4BEC-4418-A9E2-5491D818C8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155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EF1819-1FD5-4B5B-A1F5-B4858F3A3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F33F11-237E-459C-AAEA-C613AEE7C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5E96D79-C5CA-4E36-A8B3-A09F9CDC1A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97FD8C4-12A4-451E-A294-4B59AE250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5E50C-D5F2-4A10-9A3F-AA453BA0374E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3AE20FB-863F-459D-B2DC-73CF03110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9ACE733-6396-4CAA-80A1-85F6BDE21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386AB-4BEC-4418-A9E2-5491D818C8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24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095422-1B6E-43B1-84AE-BE1F3D211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DE07A66-2221-4F44-B99A-B700088DC2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31F7203-F7F9-4079-8553-21B83A4E0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0B8E6E6-9494-4B0F-B486-1FC1AA62E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5E50C-D5F2-4A10-9A3F-AA453BA0374E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F0897E1-5F53-41AC-B137-C903C5D2F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AD43200-7633-4A3F-84EA-22884A806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386AB-4BEC-4418-A9E2-5491D818C8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385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CD5F932-DB6E-4E5C-B1AA-30FC468B4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F4FA8D2-AB15-4867-A0D8-6520A8215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04B5920-610B-44F6-A14F-21C484EBC2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5E50C-D5F2-4A10-9A3F-AA453BA0374E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122C9F7-BE48-4737-BE46-2BCEFC3570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4096260-6EEA-4C8C-A01E-FDF40A0459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386AB-4BEC-4418-A9E2-5491D818C8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791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alleideen.com/selber-machen/06/sonne-und-strand-meerwasser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d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23207CC6-EAA1-4BFF-A48A-DECAD89727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3">
            <a:extLst>
              <a:ext uri="{FF2B5EF4-FFF2-40B4-BE49-F238E27FC236}">
                <a16:creationId xmlns:a16="http://schemas.microsoft.com/office/drawing/2014/main" xmlns="" id="{B234A3DD-923D-4166-8B19-7DD589908C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6">
            <a:extLst>
              <a:ext uri="{FF2B5EF4-FFF2-40B4-BE49-F238E27FC236}">
                <a16:creationId xmlns:a16="http://schemas.microsoft.com/office/drawing/2014/main" xmlns="" id="{F6ACA5AC-3C5D-4994-B40F-FC8349E4D6F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0E8A26-FF77-4618-8E13-D4F73528D6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1" y="2600324"/>
            <a:ext cx="6405753" cy="3277961"/>
          </a:xfrm>
        </p:spPr>
        <p:txBody>
          <a:bodyPr anchor="t">
            <a:normAutofit/>
          </a:bodyPr>
          <a:lstStyle/>
          <a:p>
            <a:pPr algn="l"/>
            <a:r>
              <a:rPr lang="en-GB" sz="5400"/>
              <a:t>Facing Challenging contexts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7451CD32-113D-4F21-A587-34597425A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1300450"/>
            <a:ext cx="4167376" cy="1155525"/>
          </a:xfrm>
        </p:spPr>
        <p:txBody>
          <a:bodyPr anchor="b">
            <a:normAutofit/>
          </a:bodyPr>
          <a:lstStyle/>
          <a:p>
            <a:pPr algn="l"/>
            <a:r>
              <a:rPr lang="en-GB" sz="2000"/>
              <a:t>Faye Middle</a:t>
            </a:r>
          </a:p>
          <a:p>
            <a:pPr algn="l"/>
            <a:r>
              <a:rPr lang="en-GB" sz="2000"/>
              <a:t>BSc(Hons) RNA, PGDip SCPHN (SN), MSc Primary Healthcare</a:t>
            </a:r>
          </a:p>
        </p:txBody>
      </p:sp>
    </p:spTree>
    <p:extLst>
      <p:ext uri="{BB962C8B-B14F-4D97-AF65-F5344CB8AC3E}">
        <p14:creationId xmlns:p14="http://schemas.microsoft.com/office/powerpoint/2010/main" val="36449692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EA67B5B4-3A24-436E-B663-1B2EBFF8A0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13">
            <a:extLst>
              <a:ext uri="{FF2B5EF4-FFF2-40B4-BE49-F238E27FC236}">
                <a16:creationId xmlns:a16="http://schemas.microsoft.com/office/drawing/2014/main" xmlns="" id="{987FDF89-C993-41F4-A1B8-DBAFF16008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11">
            <a:extLst>
              <a:ext uri="{FF2B5EF4-FFF2-40B4-BE49-F238E27FC236}">
                <a16:creationId xmlns:a16="http://schemas.microsoft.com/office/drawing/2014/main" xmlns="" id="{64E585EA-75FD-4025-8270-F66A58A15C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4A4D39-8FE2-4277-B0ED-CFB986E64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GB" b="1" u="sng">
                <a:solidFill>
                  <a:srgbClr val="FFFFFF"/>
                </a:solidFill>
              </a:rPr>
              <a:t>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0B0D35-1AD9-4D08-BDFE-A125DBF22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22601"/>
            <a:ext cx="10515598" cy="4154361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FFFFFF"/>
                </a:solidFill>
              </a:rPr>
              <a:t>Understand what challenging behaviour is</a:t>
            </a:r>
          </a:p>
          <a:p>
            <a:r>
              <a:rPr lang="en-GB" sz="3200" dirty="0">
                <a:solidFill>
                  <a:srgbClr val="FFFFFF"/>
                </a:solidFill>
              </a:rPr>
              <a:t>Signs and symptoms</a:t>
            </a:r>
          </a:p>
          <a:p>
            <a:r>
              <a:rPr lang="en-GB" sz="3200" dirty="0">
                <a:solidFill>
                  <a:srgbClr val="FFFFFF"/>
                </a:solidFill>
              </a:rPr>
              <a:t>Concerning behaviours</a:t>
            </a:r>
          </a:p>
          <a:p>
            <a:r>
              <a:rPr lang="en-GB" sz="3200" dirty="0">
                <a:solidFill>
                  <a:srgbClr val="FFFFFF"/>
                </a:solidFill>
              </a:rPr>
              <a:t>How to manage challenging behaviours</a:t>
            </a:r>
          </a:p>
          <a:p>
            <a:r>
              <a:rPr lang="en-GB" sz="3200" dirty="0">
                <a:solidFill>
                  <a:srgbClr val="FFFFFF"/>
                </a:solidFill>
              </a:rPr>
              <a:t>Support  and advice </a:t>
            </a:r>
          </a:p>
        </p:txBody>
      </p:sp>
    </p:spTree>
    <p:extLst>
      <p:ext uri="{BB962C8B-B14F-4D97-AF65-F5344CB8AC3E}">
        <p14:creationId xmlns:p14="http://schemas.microsoft.com/office/powerpoint/2010/main" val="22336804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EA67B5B4-3A24-436E-B663-1B2EBFF8A0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xmlns="" id="{987FDF89-C993-41F4-A1B8-DBAFF16008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xmlns="" id="{64E585EA-75FD-4025-8270-F66A58A15C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0663DB-12AB-45A6-B482-9D40D7084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What </a:t>
            </a:r>
            <a:r>
              <a:rPr lang="en-GB" dirty="0" smtClean="0">
                <a:solidFill>
                  <a:srgbClr val="FFFFFF"/>
                </a:solidFill>
              </a:rPr>
              <a:t>are</a:t>
            </a:r>
            <a:r>
              <a:rPr lang="en-GB" dirty="0" smtClean="0">
                <a:solidFill>
                  <a:srgbClr val="FFFFFF"/>
                </a:solidFill>
              </a:rPr>
              <a:t> </a:t>
            </a:r>
            <a:r>
              <a:rPr lang="en-GB" dirty="0">
                <a:solidFill>
                  <a:srgbClr val="FFFFFF"/>
                </a:solidFill>
              </a:rPr>
              <a:t>challenging contexts?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709584-ADCE-4127-B3EB-071A3D3E7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22601"/>
            <a:ext cx="10515598" cy="4154361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rgbClr val="FFFFFF"/>
                </a:solidFill>
              </a:rPr>
              <a:t>Can be described as ‘testing’ behaviour</a:t>
            </a:r>
          </a:p>
          <a:p>
            <a:r>
              <a:rPr lang="en-GB" sz="2400" dirty="0">
                <a:solidFill>
                  <a:srgbClr val="FFFFFF"/>
                </a:solidFill>
              </a:rPr>
              <a:t>May present as:</a:t>
            </a:r>
          </a:p>
          <a:p>
            <a:pPr lvl="1"/>
            <a:r>
              <a:rPr lang="en-GB" dirty="0">
                <a:solidFill>
                  <a:srgbClr val="FFFFFF"/>
                </a:solidFill>
              </a:rPr>
              <a:t>Hitting</a:t>
            </a:r>
          </a:p>
          <a:p>
            <a:pPr lvl="1"/>
            <a:r>
              <a:rPr lang="en-GB" dirty="0">
                <a:solidFill>
                  <a:srgbClr val="FFFFFF"/>
                </a:solidFill>
              </a:rPr>
              <a:t>Shouting</a:t>
            </a:r>
          </a:p>
          <a:p>
            <a:pPr lvl="1"/>
            <a:r>
              <a:rPr lang="en-GB" dirty="0">
                <a:solidFill>
                  <a:srgbClr val="FFFFFF"/>
                </a:solidFill>
              </a:rPr>
              <a:t>Self injury </a:t>
            </a:r>
          </a:p>
          <a:p>
            <a:pPr lvl="1"/>
            <a:r>
              <a:rPr lang="en-GB" dirty="0">
                <a:solidFill>
                  <a:srgbClr val="FFFFFF"/>
                </a:solidFill>
              </a:rPr>
              <a:t>Use of substances – smoking, alcohol </a:t>
            </a:r>
          </a:p>
          <a:p>
            <a:pPr lvl="1"/>
            <a:r>
              <a:rPr lang="en-GB" dirty="0">
                <a:solidFill>
                  <a:srgbClr val="FFFFFF"/>
                </a:solidFill>
              </a:rPr>
              <a:t>Experimenting with sexuality</a:t>
            </a:r>
          </a:p>
          <a:p>
            <a:pPr lvl="1"/>
            <a:r>
              <a:rPr lang="en-GB" dirty="0">
                <a:solidFill>
                  <a:srgbClr val="FFFFFF"/>
                </a:solidFill>
              </a:rPr>
              <a:t>Risk taking behaviours</a:t>
            </a:r>
          </a:p>
          <a:p>
            <a:pPr marL="457200" lvl="1" indent="0">
              <a:buNone/>
            </a:pPr>
            <a:endParaRPr lang="en-GB" sz="1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2767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EA67B5B4-3A24-436E-B663-1B2EBFF8A0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xmlns="" id="{987FDF89-C993-41F4-A1B8-DBAFF16008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xmlns="" id="{64E585EA-75FD-4025-8270-F66A58A15C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C3E5AF-6250-4FA0-902B-BC1E25707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Causes.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3939C1-0252-453A-AEC9-E9DE3F582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22601"/>
            <a:ext cx="10515598" cy="4154361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Increased stress / pressure due to commencing GCSE years</a:t>
            </a:r>
          </a:p>
          <a:p>
            <a:r>
              <a:rPr lang="en-GB" dirty="0">
                <a:solidFill>
                  <a:srgbClr val="FFFFFF"/>
                </a:solidFill>
              </a:rPr>
              <a:t>Hormones / Teenage brain</a:t>
            </a:r>
          </a:p>
          <a:p>
            <a:r>
              <a:rPr lang="en-GB" dirty="0">
                <a:solidFill>
                  <a:srgbClr val="FFFFFF"/>
                </a:solidFill>
              </a:rPr>
              <a:t>Peer Pressure</a:t>
            </a:r>
          </a:p>
          <a:p>
            <a:r>
              <a:rPr lang="en-GB" dirty="0">
                <a:solidFill>
                  <a:srgbClr val="FFFFFF"/>
                </a:solidFill>
              </a:rPr>
              <a:t>Lack of sleep</a:t>
            </a:r>
          </a:p>
          <a:p>
            <a:r>
              <a:rPr lang="en-GB" dirty="0">
                <a:solidFill>
                  <a:srgbClr val="FFFFFF"/>
                </a:solidFill>
              </a:rPr>
              <a:t>Diet</a:t>
            </a:r>
          </a:p>
          <a:p>
            <a:r>
              <a:rPr lang="en-GB" dirty="0">
                <a:solidFill>
                  <a:srgbClr val="FFFFFF"/>
                </a:solidFill>
              </a:rPr>
              <a:t>Exercise</a:t>
            </a:r>
          </a:p>
          <a:p>
            <a:r>
              <a:rPr lang="en-GB" dirty="0">
                <a:solidFill>
                  <a:srgbClr val="FFFFFF"/>
                </a:solidFill>
              </a:rPr>
              <a:t>Screen time / social media use</a:t>
            </a:r>
          </a:p>
        </p:txBody>
      </p:sp>
    </p:spTree>
    <p:extLst>
      <p:ext uri="{BB962C8B-B14F-4D97-AF65-F5344CB8AC3E}">
        <p14:creationId xmlns:p14="http://schemas.microsoft.com/office/powerpoint/2010/main" val="4261083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EA67B5B4-3A24-436E-B663-1B2EBFF8A0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xmlns="" id="{987FDF89-C993-41F4-A1B8-DBAFF16008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11">
            <a:extLst>
              <a:ext uri="{FF2B5EF4-FFF2-40B4-BE49-F238E27FC236}">
                <a16:creationId xmlns:a16="http://schemas.microsoft.com/office/drawing/2014/main" xmlns="" id="{64E585EA-75FD-4025-8270-F66A58A15C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08854529-03B7-4708-832C-EF7DD244E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Concerning behaviours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5BCFE28F-8BD3-4E24-ABB4-588F045D0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22601"/>
            <a:ext cx="10515598" cy="4154361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FFFFFF"/>
                </a:solidFill>
              </a:rPr>
              <a:t>County Lines</a:t>
            </a:r>
          </a:p>
          <a:p>
            <a:r>
              <a:rPr lang="en-GB" sz="3200" dirty="0">
                <a:solidFill>
                  <a:srgbClr val="FFFFFF"/>
                </a:solidFill>
              </a:rPr>
              <a:t>Child Sexual Exploitation (CSE)</a:t>
            </a:r>
          </a:p>
          <a:p>
            <a:r>
              <a:rPr lang="en-GB" sz="3200" dirty="0">
                <a:solidFill>
                  <a:srgbClr val="FFFFFF"/>
                </a:solidFill>
              </a:rPr>
              <a:t>Child Criminal Exploitation (CCE)</a:t>
            </a:r>
          </a:p>
        </p:txBody>
      </p:sp>
    </p:spTree>
    <p:extLst>
      <p:ext uri="{BB962C8B-B14F-4D97-AF65-F5344CB8AC3E}">
        <p14:creationId xmlns:p14="http://schemas.microsoft.com/office/powerpoint/2010/main" val="38900848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EA67B5B4-3A24-436E-B663-1B2EBFF8A0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xmlns="" id="{987FDF89-C993-41F4-A1B8-DBAFF16008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11">
            <a:extLst>
              <a:ext uri="{FF2B5EF4-FFF2-40B4-BE49-F238E27FC236}">
                <a16:creationId xmlns:a16="http://schemas.microsoft.com/office/drawing/2014/main" xmlns="" id="{64E585EA-75FD-4025-8270-F66A58A15C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08854529-03B7-4708-832C-EF7DD244E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Managing challenges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5BCFE28F-8BD3-4E24-ABB4-588F045D0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002" y="1473961"/>
            <a:ext cx="10515598" cy="5151922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FFFFFF"/>
                </a:solidFill>
              </a:rPr>
              <a:t>Encourage good sleep routines / diet and exercise /limit screen time</a:t>
            </a:r>
          </a:p>
          <a:p>
            <a:r>
              <a:rPr lang="en-GB" sz="3200" dirty="0">
                <a:solidFill>
                  <a:srgbClr val="FFFFFF"/>
                </a:solidFill>
              </a:rPr>
              <a:t>Listen</a:t>
            </a:r>
          </a:p>
          <a:p>
            <a:r>
              <a:rPr lang="en-GB" sz="3200" dirty="0">
                <a:solidFill>
                  <a:srgbClr val="FFFFFF"/>
                </a:solidFill>
              </a:rPr>
              <a:t>Problem solve together</a:t>
            </a:r>
          </a:p>
          <a:p>
            <a:r>
              <a:rPr lang="en-GB" sz="3200" dirty="0">
                <a:solidFill>
                  <a:srgbClr val="FFFFFF"/>
                </a:solidFill>
              </a:rPr>
              <a:t>Celebrate achievements</a:t>
            </a:r>
          </a:p>
          <a:p>
            <a:r>
              <a:rPr lang="en-GB" sz="3200" dirty="0">
                <a:solidFill>
                  <a:srgbClr val="FFFFFF"/>
                </a:solidFill>
              </a:rPr>
              <a:t>1:1 time</a:t>
            </a:r>
          </a:p>
          <a:p>
            <a:r>
              <a:rPr lang="en-GB" sz="3200" dirty="0">
                <a:solidFill>
                  <a:srgbClr val="FFFFFF"/>
                </a:solidFill>
              </a:rPr>
              <a:t>Compromise</a:t>
            </a:r>
          </a:p>
          <a:p>
            <a:r>
              <a:rPr lang="en-GB" sz="3200" dirty="0">
                <a:solidFill>
                  <a:srgbClr val="FFFFFF"/>
                </a:solidFill>
              </a:rPr>
              <a:t>Boundaries and Consequence</a:t>
            </a:r>
          </a:p>
          <a:p>
            <a:r>
              <a:rPr lang="en-GB" sz="3200" dirty="0">
                <a:solidFill>
                  <a:srgbClr val="FFFFFF"/>
                </a:solidFill>
              </a:rPr>
              <a:t>Communication</a:t>
            </a:r>
          </a:p>
          <a:p>
            <a:endParaRPr lang="en-GB" sz="3200" dirty="0">
              <a:solidFill>
                <a:srgbClr val="FFFFFF"/>
              </a:solidFill>
            </a:endParaRPr>
          </a:p>
          <a:p>
            <a:endParaRPr lang="en-GB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2480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EA67B5B4-3A24-436E-B663-1B2EBFF8A0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xmlns="" id="{987FDF89-C993-41F4-A1B8-DBAFF16008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11">
            <a:extLst>
              <a:ext uri="{FF2B5EF4-FFF2-40B4-BE49-F238E27FC236}">
                <a16:creationId xmlns:a16="http://schemas.microsoft.com/office/drawing/2014/main" xmlns="" id="{64E585EA-75FD-4025-8270-F66A58A15C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08854529-03B7-4708-832C-EF7DD244E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Support and Advice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5BCFE28F-8BD3-4E24-ABB4-588F045D0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002" y="1473961"/>
            <a:ext cx="10515598" cy="51519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3200" dirty="0">
              <a:solidFill>
                <a:srgbClr val="FFFFFF"/>
              </a:solidFill>
            </a:endParaRPr>
          </a:p>
          <a:p>
            <a:r>
              <a:rPr lang="en-GB" sz="3200" dirty="0">
                <a:solidFill>
                  <a:srgbClr val="FFFFFF"/>
                </a:solidFill>
              </a:rPr>
              <a:t>Speak with school</a:t>
            </a:r>
          </a:p>
          <a:p>
            <a:r>
              <a:rPr lang="en-GB" sz="3200" dirty="0">
                <a:solidFill>
                  <a:srgbClr val="FFFFFF"/>
                </a:solidFill>
              </a:rPr>
              <a:t>GP</a:t>
            </a:r>
          </a:p>
          <a:p>
            <a:r>
              <a:rPr lang="en-GB" sz="3200" dirty="0">
                <a:solidFill>
                  <a:srgbClr val="FFFFFF"/>
                </a:solidFill>
              </a:rPr>
              <a:t>Online – Young Minds, Health for Teens, Kooth, Mind, Relate</a:t>
            </a:r>
          </a:p>
          <a:p>
            <a:r>
              <a:rPr lang="en-GB" sz="3200" dirty="0">
                <a:solidFill>
                  <a:srgbClr val="FFFFFF"/>
                </a:solidFill>
              </a:rPr>
              <a:t>BEAM</a:t>
            </a:r>
          </a:p>
          <a:p>
            <a:r>
              <a:rPr lang="en-GB" sz="3200" dirty="0">
                <a:solidFill>
                  <a:srgbClr val="FFFFFF"/>
                </a:solidFill>
              </a:rPr>
              <a:t>School Nurse</a:t>
            </a:r>
          </a:p>
          <a:p>
            <a:r>
              <a:rPr lang="en-GB" sz="3200" dirty="0">
                <a:solidFill>
                  <a:srgbClr val="FFFFFF"/>
                </a:solidFill>
              </a:rPr>
              <a:t>Look after you too</a:t>
            </a:r>
          </a:p>
          <a:p>
            <a:pPr marL="0" indent="0">
              <a:buNone/>
            </a:pPr>
            <a:endParaRPr lang="en-GB" sz="3200" dirty="0">
              <a:solidFill>
                <a:srgbClr val="FFFFFF"/>
              </a:solidFill>
            </a:endParaRPr>
          </a:p>
          <a:p>
            <a:endParaRPr lang="en-GB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5524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08854529-03B7-4708-832C-EF7DD244E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en-GB"/>
              <a:t>Any Questions?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5BCFE28F-8BD3-4E24-ABB4-588F045D0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GB" sz="1800"/>
          </a:p>
          <a:p>
            <a:pPr marL="0" indent="0">
              <a:buNone/>
            </a:pPr>
            <a:endParaRPr lang="en-GB" sz="1800"/>
          </a:p>
          <a:p>
            <a:endParaRPr lang="en-GB" sz="180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xmlns="" id="{CF62D2A7-8207-488C-9F46-316BA81A16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8" name="Picture 17" descr="A blue umbrella sitting on top of a beach&#10;&#10;Description automatically generated">
            <a:extLst>
              <a:ext uri="{FF2B5EF4-FFF2-40B4-BE49-F238E27FC236}">
                <a16:creationId xmlns:a16="http://schemas.microsoft.com/office/drawing/2014/main" xmlns="" id="{7BBB2861-BFD3-485F-A8BB-EAFF7599071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l="35519" r="4337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92DEEA9C-3AA0-4370-B4AB-83ECBEFCA17A}"/>
              </a:ext>
            </a:extLst>
          </p:cNvPr>
          <p:cNvSpPr txBox="1"/>
          <p:nvPr/>
        </p:nvSpPr>
        <p:spPr>
          <a:xfrm>
            <a:off x="9865722" y="6657945"/>
            <a:ext cx="2326278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GB" sz="700">
                <a:solidFill>
                  <a:srgbClr val="FFFFFF"/>
                </a:solidFill>
                <a:hlinkClick r:id="rId3" tooltip="http://alleideen.com/selber-machen/06/sonne-und-strand-meerwasser.html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This Photo</a:t>
            </a:r>
            <a:r>
              <a:rPr lang="en-GB" sz="700">
                <a:solidFill>
                  <a:srgbClr val="FFFFFF"/>
                </a:solidFill>
              </a:rPr>
              <a:t> by Unknown Author is licensed under </a:t>
            </a:r>
            <a:r>
              <a:rPr lang="en-GB" sz="700">
                <a:solidFill>
                  <a:srgbClr val="FFFFFF"/>
                </a:solidFill>
                <a:hlinkClick r:id="rId4" tooltip="https://creativecommons.org/licenses/by-nd/3.0/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CC BY-ND</a:t>
            </a:r>
            <a:endParaRPr lang="en-GB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5091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182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Facing Challenging contexts</vt:lpstr>
      <vt:lpstr>Aims</vt:lpstr>
      <vt:lpstr>What are challenging contexts?</vt:lpstr>
      <vt:lpstr>Causes.</vt:lpstr>
      <vt:lpstr>Concerning behaviours</vt:lpstr>
      <vt:lpstr>Managing challenges</vt:lpstr>
      <vt:lpstr>Support and Advice</vt:lpstr>
      <vt:lpstr>Any 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Facing Challenging contexts</dc:title>
  <dc:creator>faye middle</dc:creator>
  <cp:lastModifiedBy>Carolyn Knight</cp:lastModifiedBy>
  <cp:revision>3</cp:revision>
  <dcterms:created xsi:type="dcterms:W3CDTF">2019-10-02T19:58:56Z</dcterms:created>
  <dcterms:modified xsi:type="dcterms:W3CDTF">2019-10-03T07:12:14Z</dcterms:modified>
</cp:coreProperties>
</file>