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7"/>
  </p:notesMasterIdLst>
  <p:sldIdLst>
    <p:sldId id="264" r:id="rId5"/>
    <p:sldId id="265" r:id="rId6"/>
  </p:sldIdLst>
  <p:sldSz cx="16256000" cy="12192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C5FF"/>
    <a:srgbClr val="CC99FF"/>
    <a:srgbClr val="00FF00"/>
    <a:srgbClr val="FF6600"/>
    <a:srgbClr val="FF9933"/>
    <a:srgbClr val="ECBB62"/>
    <a:srgbClr val="E9B049"/>
    <a:srgbClr val="C8EC46"/>
    <a:srgbClr val="FF00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56" autoAdjust="0"/>
    <p:restoredTop sz="94464" autoAdjust="0"/>
  </p:normalViewPr>
  <p:slideViewPr>
    <p:cSldViewPr snapToGrid="0">
      <p:cViewPr varScale="1">
        <p:scale>
          <a:sx n="50" d="100"/>
          <a:sy n="50" d="100"/>
        </p:scale>
        <p:origin x="1709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4F5C6A-0306-46AF-892C-3722AFBCBAA3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7B615C28-C1D1-4EB1-80D7-6309B5F762ED}">
      <dgm:prSet phldrT="[Text]" custT="1"/>
      <dgm:spPr>
        <a:ln w="19050">
          <a:solidFill>
            <a:schemeClr val="accent1"/>
          </a:solidFill>
        </a:ln>
      </dgm:spPr>
      <dgm:t>
        <a:bodyPr anchor="t"/>
        <a:lstStyle/>
        <a:p>
          <a:pPr algn="ctr" rtl="0"/>
          <a:r>
            <a:rPr lang="en-GB" sz="1200" b="1" i="0" u="none" dirty="0">
              <a:solidFill>
                <a:srgbClr val="002060"/>
              </a:solidFill>
              <a:latin typeface="Eras Medium ITC" panose="020B0602030504020804" pitchFamily="34" charset="0"/>
            </a:rPr>
            <a:t>Autumn 1</a:t>
          </a:r>
          <a:endParaRPr lang="en-US" sz="1200" b="0" i="0" u="none" baseline="0" dirty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ctr" rtl="0"/>
          <a:endParaRPr lang="en-GB" sz="1200" b="0" i="0" u="none" dirty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 </a:t>
          </a:r>
        </a:p>
        <a:p>
          <a:pPr algn="l" rtl="0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dirty="0">
            <a:solidFill>
              <a:srgbClr val="002060"/>
            </a:solidFill>
            <a:latin typeface="Eras Medium ITC" panose="020B0602030504020804" pitchFamily="34" charset="0"/>
          </a:endParaRPr>
        </a:p>
      </dgm:t>
    </dgm:pt>
    <dgm:pt modelId="{46284C82-0F10-448F-9916-DF91E5AEBB66}" type="parTrans" cxnId="{D14683CD-DFD1-42DF-B43A-72BD4FBF9141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E1D0E63A-2CDE-40BA-AAEE-85A42558DD0B}" type="sibTrans" cxnId="{D14683CD-DFD1-42DF-B43A-72BD4FBF9141}">
      <dgm:prSet custT="1"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D27F0652-5A30-4938-9B51-79182C5D59C0}">
      <dgm:prSet phldrT="[Text]" custT="1"/>
      <dgm:spPr>
        <a:ln w="19050">
          <a:solidFill>
            <a:schemeClr val="accent1"/>
          </a:solidFill>
        </a:ln>
      </dgm:spPr>
      <dgm:t>
        <a:bodyPr anchor="t"/>
        <a:lstStyle/>
        <a:p>
          <a:pPr algn="ctr"/>
          <a:r>
            <a:rPr lang="en-GB" sz="1200" b="1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Summer 1</a:t>
          </a:r>
          <a:endParaRPr lang="en-GB" sz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ctr"/>
          <a:endParaRPr lang="en-US" sz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l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algn="l" rtl="0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dirty="0">
            <a:latin typeface="Eras Medium ITC" panose="020B0602030504020804" pitchFamily="34" charset="0"/>
          </a:endParaRPr>
        </a:p>
      </dgm:t>
    </dgm:pt>
    <dgm:pt modelId="{5915F2C4-A5E5-4DFD-809D-2D7654692A8B}" type="parTrans" cxnId="{6EB7CD87-9B5A-464D-B137-FE34A8B49575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E694D030-CCDC-4EFF-8EA5-BD8E440CB286}" type="sibTrans" cxnId="{6EB7CD87-9B5A-464D-B137-FE34A8B49575}">
      <dgm:prSet custT="1"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BE8C98D4-A13B-4FAD-AE22-48A8B65ADFF2}">
      <dgm:prSet phldrT="[Text]" custT="1"/>
      <dgm:spPr>
        <a:ln w="19050">
          <a:solidFill>
            <a:schemeClr val="accent1"/>
          </a:solidFill>
        </a:ln>
      </dgm:spPr>
      <dgm:t>
        <a:bodyPr anchor="t"/>
        <a:lstStyle/>
        <a:p>
          <a:pPr algn="ctr"/>
          <a:r>
            <a:rPr lang="en-GB" sz="1200" b="1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Summer 2</a:t>
          </a:r>
          <a:endParaRPr lang="en-US" sz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l"/>
          <a:endParaRPr lang="en-US" sz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l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algn="l" rtl="0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dirty="0">
            <a:latin typeface="Eras Medium ITC" panose="020B0602030504020804" pitchFamily="34" charset="0"/>
          </a:endParaRPr>
        </a:p>
      </dgm:t>
    </dgm:pt>
    <dgm:pt modelId="{9FC9815E-5391-43C4-A6BA-DCE1802E01D0}" type="parTrans" cxnId="{6AE2A38E-02AA-4979-81CF-11938C1F5849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CBA7E85A-97FF-4F15-A4F1-F0ED25E622AF}" type="sibTrans" cxnId="{6AE2A38E-02AA-4979-81CF-11938C1F5849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56BC97F3-21BD-4BAA-BB81-B20DDBC777A7}">
      <dgm:prSet custT="1"/>
      <dgm:spPr>
        <a:ln w="19050">
          <a:solidFill>
            <a:schemeClr val="accent1"/>
          </a:solidFill>
        </a:ln>
      </dgm:spPr>
      <dgm:t>
        <a:bodyPr anchor="t"/>
        <a:lstStyle/>
        <a:p>
          <a:pPr algn="ctr" rtl="0"/>
          <a:r>
            <a:rPr lang="en-GB" sz="1200" b="1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Autumn 2</a:t>
          </a:r>
          <a:endParaRPr lang="en-US" sz="1200" b="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ctr" rtl="0"/>
          <a:endParaRPr lang="en-US" sz="1200" b="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algn="l" rtl="0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dirty="0">
            <a:latin typeface="Eras Medium ITC" panose="020B0602030504020804" pitchFamily="34" charset="0"/>
          </a:endParaRPr>
        </a:p>
      </dgm:t>
    </dgm:pt>
    <dgm:pt modelId="{E6AE6ADC-531E-4E87-9F9D-4406102AC72A}" type="parTrans" cxnId="{76157523-4073-4C14-88AC-FCE649C582CA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ABACEA62-A54A-4CBD-985F-2B501E7F774B}" type="sibTrans" cxnId="{76157523-4073-4C14-88AC-FCE649C582CA}">
      <dgm:prSet custT="1"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C25A6223-455F-4605-8BE8-09868911B1C0}">
      <dgm:prSet custT="1"/>
      <dgm:spPr>
        <a:ln w="19050">
          <a:solidFill>
            <a:schemeClr val="accent1"/>
          </a:solidFill>
        </a:ln>
      </dgm:spPr>
      <dgm:t>
        <a:bodyPr anchor="t"/>
        <a:lstStyle/>
        <a:p>
          <a:pPr algn="ctr"/>
          <a:r>
            <a:rPr lang="en-GB" sz="1200" b="1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Spring 1</a:t>
          </a:r>
          <a:endParaRPr lang="en-US" sz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l"/>
          <a:endParaRPr lang="en-US" sz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l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algn="l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/>
          <a:r>
            <a:rPr lang="en-US" sz="120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</dgm:t>
    </dgm:pt>
    <dgm:pt modelId="{02865B48-6859-4A39-85A2-3FCEE3765113}" type="parTrans" cxnId="{60464622-F1F3-4021-814D-539E29C97804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BDD04E2D-C966-43BF-8F39-187BB4ACD7A7}" type="sibTrans" cxnId="{60464622-F1F3-4021-814D-539E29C97804}">
      <dgm:prSet custT="1"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A6D5BB18-2FFF-42D7-B334-289ED3D090F0}">
      <dgm:prSet custT="1"/>
      <dgm:spPr>
        <a:ln w="19050">
          <a:solidFill>
            <a:schemeClr val="accent1"/>
          </a:solidFill>
        </a:ln>
      </dgm:spPr>
      <dgm:t>
        <a:bodyPr anchor="t"/>
        <a:lstStyle/>
        <a:p>
          <a:pPr algn="ctr"/>
          <a:r>
            <a:rPr lang="en-GB" sz="1200" b="1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Spring </a:t>
          </a:r>
          <a:r>
            <a:rPr lang="en-GB" sz="1200" b="1" dirty="0" smtClean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2</a:t>
          </a:r>
        </a:p>
        <a:p>
          <a:pPr algn="ctr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algn="l" rtl="0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</dgm:t>
    </dgm:pt>
    <dgm:pt modelId="{7815CD8D-248E-4A9B-AA0B-11ACFB713577}" type="parTrans" cxnId="{2E9C4427-BE0C-4F97-9182-58A3F2C79A3A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2EE17598-946E-49FE-9FA6-4ADBB3042F88}" type="sibTrans" cxnId="{2E9C4427-BE0C-4F97-9182-58A3F2C79A3A}">
      <dgm:prSet custT="1"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1F13E08D-760E-43B1-9659-DB9E8C2B62B9}" type="pres">
      <dgm:prSet presAssocID="{B24F5C6A-0306-46AF-892C-3722AFBCBAA3}" presName="Name0" presStyleCnt="0">
        <dgm:presLayoutVars>
          <dgm:dir/>
          <dgm:resizeHandles val="exact"/>
        </dgm:presLayoutVars>
      </dgm:prSet>
      <dgm:spPr/>
    </dgm:pt>
    <dgm:pt modelId="{FA1DD3E8-4CD0-4DA7-B6E8-B69606204038}" type="pres">
      <dgm:prSet presAssocID="{7B615C28-C1D1-4EB1-80D7-6309B5F762ED}" presName="node" presStyleLbl="node1" presStyleIdx="0" presStyleCnt="6" custScaleY="121008" custLinFactNeighborX="-724" custLinFactNeighborY="-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3BE2E4-4CD8-4072-BA88-75B678B27669}" type="pres">
      <dgm:prSet presAssocID="{E1D0E63A-2CDE-40BA-AAEE-85A42558DD0B}" presName="sibTrans" presStyleLbl="sibTrans2D1" presStyleIdx="0" presStyleCnt="5"/>
      <dgm:spPr/>
      <dgm:t>
        <a:bodyPr/>
        <a:lstStyle/>
        <a:p>
          <a:endParaRPr lang="en-US"/>
        </a:p>
      </dgm:t>
    </dgm:pt>
    <dgm:pt modelId="{12EDAE65-17BD-4A87-9308-EED87C27F684}" type="pres">
      <dgm:prSet presAssocID="{E1D0E63A-2CDE-40BA-AAEE-85A42558DD0B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0110ECD7-53A5-4391-B4FE-64B790F5796B}" type="pres">
      <dgm:prSet presAssocID="{56BC97F3-21BD-4BAA-BB81-B20DDBC777A7}" presName="node" presStyleLbl="node1" presStyleIdx="1" presStyleCnt="6" custScaleY="121008" custLinFactNeighborX="-724" custLinFactNeighborY="-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2B1AF0-96FA-40C0-AC3A-24D739EE2145}" type="pres">
      <dgm:prSet presAssocID="{ABACEA62-A54A-4CBD-985F-2B501E7F774B}" presName="sibTrans" presStyleLbl="sibTrans2D1" presStyleIdx="1" presStyleCnt="5"/>
      <dgm:spPr/>
      <dgm:t>
        <a:bodyPr/>
        <a:lstStyle/>
        <a:p>
          <a:endParaRPr lang="en-US"/>
        </a:p>
      </dgm:t>
    </dgm:pt>
    <dgm:pt modelId="{3D8532FD-98A8-40AF-83C0-CD1C49C3CB57}" type="pres">
      <dgm:prSet presAssocID="{ABACEA62-A54A-4CBD-985F-2B501E7F774B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AF7B6604-43A3-4566-AF4A-497AB33880F5}" type="pres">
      <dgm:prSet presAssocID="{C25A6223-455F-4605-8BE8-09868911B1C0}" presName="node" presStyleLbl="node1" presStyleIdx="2" presStyleCnt="6" custScaleY="121008" custLinFactNeighborX="-724" custLinFactNeighborY="-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61F4CC-1CB8-4E8F-BF95-C6FFB77F3C7C}" type="pres">
      <dgm:prSet presAssocID="{BDD04E2D-C966-43BF-8F39-187BB4ACD7A7}" presName="sibTrans" presStyleLbl="sibTrans2D1" presStyleIdx="2" presStyleCnt="5"/>
      <dgm:spPr/>
      <dgm:t>
        <a:bodyPr/>
        <a:lstStyle/>
        <a:p>
          <a:endParaRPr lang="en-US"/>
        </a:p>
      </dgm:t>
    </dgm:pt>
    <dgm:pt modelId="{4A064070-2085-4BA1-8A6E-D377036C9FFB}" type="pres">
      <dgm:prSet presAssocID="{BDD04E2D-C966-43BF-8F39-187BB4ACD7A7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E19C575D-9AE2-44BA-8D74-03E8EA47390C}" type="pres">
      <dgm:prSet presAssocID="{A6D5BB18-2FFF-42D7-B334-289ED3D090F0}" presName="node" presStyleLbl="node1" presStyleIdx="3" presStyleCnt="6" custScaleY="121008" custLinFactNeighborX="-724" custLinFactNeighborY="-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060F9-CFF8-40D5-94FE-3696BC679B01}" type="pres">
      <dgm:prSet presAssocID="{2EE17598-946E-49FE-9FA6-4ADBB3042F88}" presName="sibTrans" presStyleLbl="sibTrans2D1" presStyleIdx="3" presStyleCnt="5"/>
      <dgm:spPr/>
      <dgm:t>
        <a:bodyPr/>
        <a:lstStyle/>
        <a:p>
          <a:endParaRPr lang="en-US"/>
        </a:p>
      </dgm:t>
    </dgm:pt>
    <dgm:pt modelId="{6B0CE8C6-9C4E-44B6-B751-ACDE8F371B96}" type="pres">
      <dgm:prSet presAssocID="{2EE17598-946E-49FE-9FA6-4ADBB3042F88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55A9CEA4-B6B8-4DE1-8CC2-5981B6930514}" type="pres">
      <dgm:prSet presAssocID="{D27F0652-5A30-4938-9B51-79182C5D59C0}" presName="node" presStyleLbl="node1" presStyleIdx="4" presStyleCnt="6" custScaleY="1210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D1F302-5B41-4AED-98CB-37883AF5D1BD}" type="pres">
      <dgm:prSet presAssocID="{E694D030-CCDC-4EFF-8EA5-BD8E440CB286}" presName="sibTrans" presStyleLbl="sibTrans2D1" presStyleIdx="4" presStyleCnt="5"/>
      <dgm:spPr/>
      <dgm:t>
        <a:bodyPr/>
        <a:lstStyle/>
        <a:p>
          <a:endParaRPr lang="en-US"/>
        </a:p>
      </dgm:t>
    </dgm:pt>
    <dgm:pt modelId="{CF737B2E-82AE-4BA0-8933-94EF85277D18}" type="pres">
      <dgm:prSet presAssocID="{E694D030-CCDC-4EFF-8EA5-BD8E440CB286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7C4D1D3D-407E-4E14-86C8-BC744AF705CF}" type="pres">
      <dgm:prSet presAssocID="{BE8C98D4-A13B-4FAD-AE22-48A8B65ADFF2}" presName="node" presStyleLbl="node1" presStyleIdx="5" presStyleCnt="6" custScaleY="1210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E2A38E-02AA-4979-81CF-11938C1F5849}" srcId="{B24F5C6A-0306-46AF-892C-3722AFBCBAA3}" destId="{BE8C98D4-A13B-4FAD-AE22-48A8B65ADFF2}" srcOrd="5" destOrd="0" parTransId="{9FC9815E-5391-43C4-A6BA-DCE1802E01D0}" sibTransId="{CBA7E85A-97FF-4F15-A4F1-F0ED25E622AF}"/>
    <dgm:cxn modelId="{6EB7CD87-9B5A-464D-B137-FE34A8B49575}" srcId="{B24F5C6A-0306-46AF-892C-3722AFBCBAA3}" destId="{D27F0652-5A30-4938-9B51-79182C5D59C0}" srcOrd="4" destOrd="0" parTransId="{5915F2C4-A5E5-4DFD-809D-2D7654692A8B}" sibTransId="{E694D030-CCDC-4EFF-8EA5-BD8E440CB286}"/>
    <dgm:cxn modelId="{60464622-F1F3-4021-814D-539E29C97804}" srcId="{B24F5C6A-0306-46AF-892C-3722AFBCBAA3}" destId="{C25A6223-455F-4605-8BE8-09868911B1C0}" srcOrd="2" destOrd="0" parTransId="{02865B48-6859-4A39-85A2-3FCEE3765113}" sibTransId="{BDD04E2D-C966-43BF-8F39-187BB4ACD7A7}"/>
    <dgm:cxn modelId="{9807B058-A8B4-4A7F-860A-F890FB3D521F}" type="presOf" srcId="{E1D0E63A-2CDE-40BA-AAEE-85A42558DD0B}" destId="{463BE2E4-4CD8-4072-BA88-75B678B27669}" srcOrd="0" destOrd="0" presId="urn:microsoft.com/office/officeart/2005/8/layout/process1"/>
    <dgm:cxn modelId="{838B73DB-CA1B-4A2D-AE72-1020E985DACA}" type="presOf" srcId="{D27F0652-5A30-4938-9B51-79182C5D59C0}" destId="{55A9CEA4-B6B8-4DE1-8CC2-5981B6930514}" srcOrd="0" destOrd="0" presId="urn:microsoft.com/office/officeart/2005/8/layout/process1"/>
    <dgm:cxn modelId="{D14683CD-DFD1-42DF-B43A-72BD4FBF9141}" srcId="{B24F5C6A-0306-46AF-892C-3722AFBCBAA3}" destId="{7B615C28-C1D1-4EB1-80D7-6309B5F762ED}" srcOrd="0" destOrd="0" parTransId="{46284C82-0F10-448F-9916-DF91E5AEBB66}" sibTransId="{E1D0E63A-2CDE-40BA-AAEE-85A42558DD0B}"/>
    <dgm:cxn modelId="{E7B5E78A-FDCF-442F-BACC-E38D03D99BB1}" type="presOf" srcId="{A6D5BB18-2FFF-42D7-B334-289ED3D090F0}" destId="{E19C575D-9AE2-44BA-8D74-03E8EA47390C}" srcOrd="0" destOrd="0" presId="urn:microsoft.com/office/officeart/2005/8/layout/process1"/>
    <dgm:cxn modelId="{76157523-4073-4C14-88AC-FCE649C582CA}" srcId="{B24F5C6A-0306-46AF-892C-3722AFBCBAA3}" destId="{56BC97F3-21BD-4BAA-BB81-B20DDBC777A7}" srcOrd="1" destOrd="0" parTransId="{E6AE6ADC-531E-4E87-9F9D-4406102AC72A}" sibTransId="{ABACEA62-A54A-4CBD-985F-2B501E7F774B}"/>
    <dgm:cxn modelId="{431F9E67-3A64-4F65-A078-1E02E4A2668F}" type="presOf" srcId="{E1D0E63A-2CDE-40BA-AAEE-85A42558DD0B}" destId="{12EDAE65-17BD-4A87-9308-EED87C27F684}" srcOrd="1" destOrd="0" presId="urn:microsoft.com/office/officeart/2005/8/layout/process1"/>
    <dgm:cxn modelId="{BE9740A1-BDB3-4A38-8588-EE9D40BBF426}" type="presOf" srcId="{B24F5C6A-0306-46AF-892C-3722AFBCBAA3}" destId="{1F13E08D-760E-43B1-9659-DB9E8C2B62B9}" srcOrd="0" destOrd="0" presId="urn:microsoft.com/office/officeart/2005/8/layout/process1"/>
    <dgm:cxn modelId="{39796CD3-7AF1-468F-935F-7310D06B7A29}" type="presOf" srcId="{BDD04E2D-C966-43BF-8F39-187BB4ACD7A7}" destId="{5161F4CC-1CB8-4E8F-BF95-C6FFB77F3C7C}" srcOrd="0" destOrd="0" presId="urn:microsoft.com/office/officeart/2005/8/layout/process1"/>
    <dgm:cxn modelId="{A4D61587-810D-4B99-ACF7-C743246C812D}" type="presOf" srcId="{ABACEA62-A54A-4CBD-985F-2B501E7F774B}" destId="{3D8532FD-98A8-40AF-83C0-CD1C49C3CB57}" srcOrd="1" destOrd="0" presId="urn:microsoft.com/office/officeart/2005/8/layout/process1"/>
    <dgm:cxn modelId="{89AE2A24-3F87-4EE7-BCC6-97122C58E552}" type="presOf" srcId="{56BC97F3-21BD-4BAA-BB81-B20DDBC777A7}" destId="{0110ECD7-53A5-4391-B4FE-64B790F5796B}" srcOrd="0" destOrd="0" presId="urn:microsoft.com/office/officeart/2005/8/layout/process1"/>
    <dgm:cxn modelId="{DF9EC9CC-644B-4EC3-A5EC-7D1AB18E8EAC}" type="presOf" srcId="{7B615C28-C1D1-4EB1-80D7-6309B5F762ED}" destId="{FA1DD3E8-4CD0-4DA7-B6E8-B69606204038}" srcOrd="0" destOrd="0" presId="urn:microsoft.com/office/officeart/2005/8/layout/process1"/>
    <dgm:cxn modelId="{4E049DD9-8C15-4526-8835-863C694773E0}" type="presOf" srcId="{BE8C98D4-A13B-4FAD-AE22-48A8B65ADFF2}" destId="{7C4D1D3D-407E-4E14-86C8-BC744AF705CF}" srcOrd="0" destOrd="0" presId="urn:microsoft.com/office/officeart/2005/8/layout/process1"/>
    <dgm:cxn modelId="{2E9C4427-BE0C-4F97-9182-58A3F2C79A3A}" srcId="{B24F5C6A-0306-46AF-892C-3722AFBCBAA3}" destId="{A6D5BB18-2FFF-42D7-B334-289ED3D090F0}" srcOrd="3" destOrd="0" parTransId="{7815CD8D-248E-4A9B-AA0B-11ACFB713577}" sibTransId="{2EE17598-946E-49FE-9FA6-4ADBB3042F88}"/>
    <dgm:cxn modelId="{7A634089-97DE-470B-BB45-B3F76B484171}" type="presOf" srcId="{E694D030-CCDC-4EFF-8EA5-BD8E440CB286}" destId="{4BD1F302-5B41-4AED-98CB-37883AF5D1BD}" srcOrd="0" destOrd="0" presId="urn:microsoft.com/office/officeart/2005/8/layout/process1"/>
    <dgm:cxn modelId="{6A83749F-BE36-40AC-8B34-EBB1CFFD4F7A}" type="presOf" srcId="{E694D030-CCDC-4EFF-8EA5-BD8E440CB286}" destId="{CF737B2E-82AE-4BA0-8933-94EF85277D18}" srcOrd="1" destOrd="0" presId="urn:microsoft.com/office/officeart/2005/8/layout/process1"/>
    <dgm:cxn modelId="{0DBC539C-DB4E-4271-96EF-5CD64CAC6393}" type="presOf" srcId="{2EE17598-946E-49FE-9FA6-4ADBB3042F88}" destId="{FEC060F9-CFF8-40D5-94FE-3696BC679B01}" srcOrd="0" destOrd="0" presId="urn:microsoft.com/office/officeart/2005/8/layout/process1"/>
    <dgm:cxn modelId="{521C064E-5997-43E6-8C19-D421E3B81AF3}" type="presOf" srcId="{2EE17598-946E-49FE-9FA6-4ADBB3042F88}" destId="{6B0CE8C6-9C4E-44B6-B751-ACDE8F371B96}" srcOrd="1" destOrd="0" presId="urn:microsoft.com/office/officeart/2005/8/layout/process1"/>
    <dgm:cxn modelId="{AA529E0C-6A09-4F94-9882-2E451FCAE242}" type="presOf" srcId="{BDD04E2D-C966-43BF-8F39-187BB4ACD7A7}" destId="{4A064070-2085-4BA1-8A6E-D377036C9FFB}" srcOrd="1" destOrd="0" presId="urn:microsoft.com/office/officeart/2005/8/layout/process1"/>
    <dgm:cxn modelId="{5EF485AA-6F42-4AC8-970F-BF8CCF26E295}" type="presOf" srcId="{C25A6223-455F-4605-8BE8-09868911B1C0}" destId="{AF7B6604-43A3-4566-AF4A-497AB33880F5}" srcOrd="0" destOrd="0" presId="urn:microsoft.com/office/officeart/2005/8/layout/process1"/>
    <dgm:cxn modelId="{83C9E7E8-1D97-4B96-8BF6-6E9914E00B2D}" type="presOf" srcId="{ABACEA62-A54A-4CBD-985F-2B501E7F774B}" destId="{DB2B1AF0-96FA-40C0-AC3A-24D739EE2145}" srcOrd="0" destOrd="0" presId="urn:microsoft.com/office/officeart/2005/8/layout/process1"/>
    <dgm:cxn modelId="{F8C0AD5A-5D38-40E7-B097-7EE88F6D24FD}" type="presParOf" srcId="{1F13E08D-760E-43B1-9659-DB9E8C2B62B9}" destId="{FA1DD3E8-4CD0-4DA7-B6E8-B69606204038}" srcOrd="0" destOrd="0" presId="urn:microsoft.com/office/officeart/2005/8/layout/process1"/>
    <dgm:cxn modelId="{DC09BDB7-E5A4-49D1-943A-84EC19AAC092}" type="presParOf" srcId="{1F13E08D-760E-43B1-9659-DB9E8C2B62B9}" destId="{463BE2E4-4CD8-4072-BA88-75B678B27669}" srcOrd="1" destOrd="0" presId="urn:microsoft.com/office/officeart/2005/8/layout/process1"/>
    <dgm:cxn modelId="{085CBDC7-4DB6-43DC-B6BE-F28A33DEA936}" type="presParOf" srcId="{463BE2E4-4CD8-4072-BA88-75B678B27669}" destId="{12EDAE65-17BD-4A87-9308-EED87C27F684}" srcOrd="0" destOrd="0" presId="urn:microsoft.com/office/officeart/2005/8/layout/process1"/>
    <dgm:cxn modelId="{9FAF140D-7C94-4F4F-87B7-A60A75EE4DB6}" type="presParOf" srcId="{1F13E08D-760E-43B1-9659-DB9E8C2B62B9}" destId="{0110ECD7-53A5-4391-B4FE-64B790F5796B}" srcOrd="2" destOrd="0" presId="urn:microsoft.com/office/officeart/2005/8/layout/process1"/>
    <dgm:cxn modelId="{A63D2FCA-BD0B-4EB1-8408-FE032C1E0DC5}" type="presParOf" srcId="{1F13E08D-760E-43B1-9659-DB9E8C2B62B9}" destId="{DB2B1AF0-96FA-40C0-AC3A-24D739EE2145}" srcOrd="3" destOrd="0" presId="urn:microsoft.com/office/officeart/2005/8/layout/process1"/>
    <dgm:cxn modelId="{73EFC29C-5833-4F29-99D5-979193ED7A45}" type="presParOf" srcId="{DB2B1AF0-96FA-40C0-AC3A-24D739EE2145}" destId="{3D8532FD-98A8-40AF-83C0-CD1C49C3CB57}" srcOrd="0" destOrd="0" presId="urn:microsoft.com/office/officeart/2005/8/layout/process1"/>
    <dgm:cxn modelId="{66CF56AC-4574-466A-AAFF-4F91E799CDF3}" type="presParOf" srcId="{1F13E08D-760E-43B1-9659-DB9E8C2B62B9}" destId="{AF7B6604-43A3-4566-AF4A-497AB33880F5}" srcOrd="4" destOrd="0" presId="urn:microsoft.com/office/officeart/2005/8/layout/process1"/>
    <dgm:cxn modelId="{B290F59A-31FA-4BB4-8907-D036C5EC6324}" type="presParOf" srcId="{1F13E08D-760E-43B1-9659-DB9E8C2B62B9}" destId="{5161F4CC-1CB8-4E8F-BF95-C6FFB77F3C7C}" srcOrd="5" destOrd="0" presId="urn:microsoft.com/office/officeart/2005/8/layout/process1"/>
    <dgm:cxn modelId="{040F457E-392A-4168-8909-E30D6C918CD1}" type="presParOf" srcId="{5161F4CC-1CB8-4E8F-BF95-C6FFB77F3C7C}" destId="{4A064070-2085-4BA1-8A6E-D377036C9FFB}" srcOrd="0" destOrd="0" presId="urn:microsoft.com/office/officeart/2005/8/layout/process1"/>
    <dgm:cxn modelId="{D474DB06-61E2-44DF-A143-4422837B89B9}" type="presParOf" srcId="{1F13E08D-760E-43B1-9659-DB9E8C2B62B9}" destId="{E19C575D-9AE2-44BA-8D74-03E8EA47390C}" srcOrd="6" destOrd="0" presId="urn:microsoft.com/office/officeart/2005/8/layout/process1"/>
    <dgm:cxn modelId="{0FFFB6D3-22A8-4F9A-B38E-2186DB9FA544}" type="presParOf" srcId="{1F13E08D-760E-43B1-9659-DB9E8C2B62B9}" destId="{FEC060F9-CFF8-40D5-94FE-3696BC679B01}" srcOrd="7" destOrd="0" presId="urn:microsoft.com/office/officeart/2005/8/layout/process1"/>
    <dgm:cxn modelId="{22882DF3-E7D8-4256-98BE-8D86F0E8F54E}" type="presParOf" srcId="{FEC060F9-CFF8-40D5-94FE-3696BC679B01}" destId="{6B0CE8C6-9C4E-44B6-B751-ACDE8F371B96}" srcOrd="0" destOrd="0" presId="urn:microsoft.com/office/officeart/2005/8/layout/process1"/>
    <dgm:cxn modelId="{DBA7CAD6-09D3-423F-97B8-1FB4F3BF6C27}" type="presParOf" srcId="{1F13E08D-760E-43B1-9659-DB9E8C2B62B9}" destId="{55A9CEA4-B6B8-4DE1-8CC2-5981B6930514}" srcOrd="8" destOrd="0" presId="urn:microsoft.com/office/officeart/2005/8/layout/process1"/>
    <dgm:cxn modelId="{91E4E323-12F2-4E7A-BDE2-4ACAD88E53E8}" type="presParOf" srcId="{1F13E08D-760E-43B1-9659-DB9E8C2B62B9}" destId="{4BD1F302-5B41-4AED-98CB-37883AF5D1BD}" srcOrd="9" destOrd="0" presId="urn:microsoft.com/office/officeart/2005/8/layout/process1"/>
    <dgm:cxn modelId="{997D639A-0808-4ED0-86E3-B47393617027}" type="presParOf" srcId="{4BD1F302-5B41-4AED-98CB-37883AF5D1BD}" destId="{CF737B2E-82AE-4BA0-8933-94EF85277D18}" srcOrd="0" destOrd="0" presId="urn:microsoft.com/office/officeart/2005/8/layout/process1"/>
    <dgm:cxn modelId="{0422CBF1-19EF-4E1C-A2CB-D27215CB354A}" type="presParOf" srcId="{1F13E08D-760E-43B1-9659-DB9E8C2B62B9}" destId="{7C4D1D3D-407E-4E14-86C8-BC744AF705CF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4F5C6A-0306-46AF-892C-3722AFBCBAA3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7B615C28-C1D1-4EB1-80D7-6309B5F762ED}">
      <dgm:prSet phldrT="[Text]" custT="1"/>
      <dgm:spPr>
        <a:ln w="19050">
          <a:solidFill>
            <a:schemeClr val="accent1"/>
          </a:solidFill>
        </a:ln>
      </dgm:spPr>
      <dgm:t>
        <a:bodyPr anchor="t"/>
        <a:lstStyle/>
        <a:p>
          <a:pPr algn="ctr" rtl="0"/>
          <a:r>
            <a:rPr lang="en-GB" sz="1200" b="1" i="0" u="none" dirty="0">
              <a:solidFill>
                <a:srgbClr val="002060"/>
              </a:solidFill>
              <a:latin typeface="Eras Medium ITC" panose="020B0602030504020804" pitchFamily="34" charset="0"/>
            </a:rPr>
            <a:t>Autumn 1</a:t>
          </a:r>
          <a:endParaRPr lang="en-US" sz="1200" b="0" i="0" u="none" baseline="0" dirty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ctr" rtl="0"/>
          <a:endParaRPr lang="en-GB" sz="1200" b="0" i="0" u="none" dirty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 </a:t>
          </a:r>
        </a:p>
        <a:p>
          <a:pPr algn="l" rtl="0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dirty="0">
            <a:solidFill>
              <a:srgbClr val="002060"/>
            </a:solidFill>
            <a:latin typeface="Eras Medium ITC" panose="020B0602030504020804" pitchFamily="34" charset="0"/>
          </a:endParaRPr>
        </a:p>
      </dgm:t>
    </dgm:pt>
    <dgm:pt modelId="{46284C82-0F10-448F-9916-DF91E5AEBB66}" type="parTrans" cxnId="{D14683CD-DFD1-42DF-B43A-72BD4FBF9141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E1D0E63A-2CDE-40BA-AAEE-85A42558DD0B}" type="sibTrans" cxnId="{D14683CD-DFD1-42DF-B43A-72BD4FBF9141}">
      <dgm:prSet custT="1"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D27F0652-5A30-4938-9B51-79182C5D59C0}">
      <dgm:prSet phldrT="[Text]" custT="1"/>
      <dgm:spPr>
        <a:ln w="19050">
          <a:solidFill>
            <a:schemeClr val="accent1"/>
          </a:solidFill>
        </a:ln>
      </dgm:spPr>
      <dgm:t>
        <a:bodyPr anchor="t"/>
        <a:lstStyle/>
        <a:p>
          <a:pPr algn="ctr"/>
          <a:r>
            <a:rPr lang="en-GB" sz="1200" b="1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Summer 1</a:t>
          </a:r>
          <a:endParaRPr lang="en-GB" sz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ctr"/>
          <a:endParaRPr lang="en-US" sz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l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algn="l" rtl="0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dirty="0">
            <a:latin typeface="Eras Medium ITC" panose="020B0602030504020804" pitchFamily="34" charset="0"/>
          </a:endParaRPr>
        </a:p>
      </dgm:t>
    </dgm:pt>
    <dgm:pt modelId="{5915F2C4-A5E5-4DFD-809D-2D7654692A8B}" type="parTrans" cxnId="{6EB7CD87-9B5A-464D-B137-FE34A8B49575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E694D030-CCDC-4EFF-8EA5-BD8E440CB286}" type="sibTrans" cxnId="{6EB7CD87-9B5A-464D-B137-FE34A8B49575}">
      <dgm:prSet custT="1"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BE8C98D4-A13B-4FAD-AE22-48A8B65ADFF2}">
      <dgm:prSet phldrT="[Text]" custT="1"/>
      <dgm:spPr>
        <a:ln w="19050">
          <a:solidFill>
            <a:schemeClr val="accent1"/>
          </a:solidFill>
        </a:ln>
      </dgm:spPr>
      <dgm:t>
        <a:bodyPr anchor="t"/>
        <a:lstStyle/>
        <a:p>
          <a:pPr algn="ctr"/>
          <a:r>
            <a:rPr lang="en-GB" sz="1200" b="1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Summer 2</a:t>
          </a:r>
          <a:endParaRPr lang="en-US" sz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l"/>
          <a:endParaRPr lang="en-US" sz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l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algn="l" rtl="0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dirty="0">
            <a:latin typeface="Eras Medium ITC" panose="020B0602030504020804" pitchFamily="34" charset="0"/>
          </a:endParaRPr>
        </a:p>
      </dgm:t>
    </dgm:pt>
    <dgm:pt modelId="{9FC9815E-5391-43C4-A6BA-DCE1802E01D0}" type="parTrans" cxnId="{6AE2A38E-02AA-4979-81CF-11938C1F5849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CBA7E85A-97FF-4F15-A4F1-F0ED25E622AF}" type="sibTrans" cxnId="{6AE2A38E-02AA-4979-81CF-11938C1F5849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56BC97F3-21BD-4BAA-BB81-B20DDBC777A7}">
      <dgm:prSet custT="1"/>
      <dgm:spPr>
        <a:ln w="19050">
          <a:solidFill>
            <a:schemeClr val="accent1"/>
          </a:solidFill>
        </a:ln>
      </dgm:spPr>
      <dgm:t>
        <a:bodyPr anchor="t"/>
        <a:lstStyle/>
        <a:p>
          <a:pPr algn="ctr" rtl="0"/>
          <a:r>
            <a:rPr lang="en-GB" sz="1200" b="1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Autumn 2</a:t>
          </a:r>
          <a:endParaRPr lang="en-US" sz="1200" b="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ctr" rtl="0"/>
          <a:endParaRPr lang="en-US" sz="1200" b="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algn="l" rtl="0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dirty="0">
            <a:latin typeface="Eras Medium ITC" panose="020B0602030504020804" pitchFamily="34" charset="0"/>
          </a:endParaRPr>
        </a:p>
      </dgm:t>
    </dgm:pt>
    <dgm:pt modelId="{E6AE6ADC-531E-4E87-9F9D-4406102AC72A}" type="parTrans" cxnId="{76157523-4073-4C14-88AC-FCE649C582CA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ABACEA62-A54A-4CBD-985F-2B501E7F774B}" type="sibTrans" cxnId="{76157523-4073-4C14-88AC-FCE649C582CA}">
      <dgm:prSet custT="1"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C25A6223-455F-4605-8BE8-09868911B1C0}">
      <dgm:prSet custT="1"/>
      <dgm:spPr>
        <a:ln w="19050">
          <a:solidFill>
            <a:schemeClr val="accent1"/>
          </a:solidFill>
        </a:ln>
      </dgm:spPr>
      <dgm:t>
        <a:bodyPr anchor="t"/>
        <a:lstStyle/>
        <a:p>
          <a:pPr algn="ctr"/>
          <a:r>
            <a:rPr lang="en-GB" sz="1200" b="1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Spring 1</a:t>
          </a:r>
          <a:endParaRPr lang="en-US" sz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l"/>
          <a:endParaRPr lang="en-US" sz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algn="l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algn="l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/>
          <a:r>
            <a:rPr lang="en-US" sz="120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</dgm:t>
    </dgm:pt>
    <dgm:pt modelId="{02865B48-6859-4A39-85A2-3FCEE3765113}" type="parTrans" cxnId="{60464622-F1F3-4021-814D-539E29C97804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BDD04E2D-C966-43BF-8F39-187BB4ACD7A7}" type="sibTrans" cxnId="{60464622-F1F3-4021-814D-539E29C97804}">
      <dgm:prSet custT="1"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A6D5BB18-2FFF-42D7-B334-289ED3D090F0}">
      <dgm:prSet custT="1"/>
      <dgm:spPr>
        <a:ln w="19050">
          <a:solidFill>
            <a:schemeClr val="accent1"/>
          </a:solidFill>
        </a:ln>
      </dgm:spPr>
      <dgm:t>
        <a:bodyPr anchor="t"/>
        <a:lstStyle/>
        <a:p>
          <a:pPr algn="ctr"/>
          <a:r>
            <a:rPr lang="en-GB" sz="1200" b="1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Spring </a:t>
          </a:r>
          <a:r>
            <a:rPr lang="en-GB" sz="1200" b="1" dirty="0" smtClean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2</a:t>
          </a:r>
        </a:p>
        <a:p>
          <a:pPr algn="ctr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algn="l" rtl="0"/>
          <a:endParaRPr lang="en-US" sz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algn="l" rtl="0"/>
          <a:r>
            <a:rPr lang="en-US" sz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</dgm:t>
    </dgm:pt>
    <dgm:pt modelId="{7815CD8D-248E-4A9B-AA0B-11ACFB713577}" type="parTrans" cxnId="{2E9C4427-BE0C-4F97-9182-58A3F2C79A3A}">
      <dgm:prSet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2EE17598-946E-49FE-9FA6-4ADBB3042F88}" type="sibTrans" cxnId="{2E9C4427-BE0C-4F97-9182-58A3F2C79A3A}">
      <dgm:prSet custT="1"/>
      <dgm:spPr/>
      <dgm:t>
        <a:bodyPr/>
        <a:lstStyle/>
        <a:p>
          <a:endParaRPr lang="en-US" sz="1200">
            <a:latin typeface="Eras Medium ITC" panose="020B0602030504020804" pitchFamily="34" charset="0"/>
          </a:endParaRPr>
        </a:p>
      </dgm:t>
    </dgm:pt>
    <dgm:pt modelId="{1F13E08D-760E-43B1-9659-DB9E8C2B62B9}" type="pres">
      <dgm:prSet presAssocID="{B24F5C6A-0306-46AF-892C-3722AFBCBAA3}" presName="Name0" presStyleCnt="0">
        <dgm:presLayoutVars>
          <dgm:dir/>
          <dgm:resizeHandles val="exact"/>
        </dgm:presLayoutVars>
      </dgm:prSet>
      <dgm:spPr/>
    </dgm:pt>
    <dgm:pt modelId="{FA1DD3E8-4CD0-4DA7-B6E8-B69606204038}" type="pres">
      <dgm:prSet presAssocID="{7B615C28-C1D1-4EB1-80D7-6309B5F762ED}" presName="node" presStyleLbl="node1" presStyleIdx="0" presStyleCnt="6" custScaleY="121008" custLinFactNeighborX="-724" custLinFactNeighborY="-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3BE2E4-4CD8-4072-BA88-75B678B27669}" type="pres">
      <dgm:prSet presAssocID="{E1D0E63A-2CDE-40BA-AAEE-85A42558DD0B}" presName="sibTrans" presStyleLbl="sibTrans2D1" presStyleIdx="0" presStyleCnt="5"/>
      <dgm:spPr/>
      <dgm:t>
        <a:bodyPr/>
        <a:lstStyle/>
        <a:p>
          <a:endParaRPr lang="en-US"/>
        </a:p>
      </dgm:t>
    </dgm:pt>
    <dgm:pt modelId="{12EDAE65-17BD-4A87-9308-EED87C27F684}" type="pres">
      <dgm:prSet presAssocID="{E1D0E63A-2CDE-40BA-AAEE-85A42558DD0B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0110ECD7-53A5-4391-B4FE-64B790F5796B}" type="pres">
      <dgm:prSet presAssocID="{56BC97F3-21BD-4BAA-BB81-B20DDBC777A7}" presName="node" presStyleLbl="node1" presStyleIdx="1" presStyleCnt="6" custScaleY="121008" custLinFactNeighborX="-724" custLinFactNeighborY="-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2B1AF0-96FA-40C0-AC3A-24D739EE2145}" type="pres">
      <dgm:prSet presAssocID="{ABACEA62-A54A-4CBD-985F-2B501E7F774B}" presName="sibTrans" presStyleLbl="sibTrans2D1" presStyleIdx="1" presStyleCnt="5"/>
      <dgm:spPr/>
      <dgm:t>
        <a:bodyPr/>
        <a:lstStyle/>
        <a:p>
          <a:endParaRPr lang="en-US"/>
        </a:p>
      </dgm:t>
    </dgm:pt>
    <dgm:pt modelId="{3D8532FD-98A8-40AF-83C0-CD1C49C3CB57}" type="pres">
      <dgm:prSet presAssocID="{ABACEA62-A54A-4CBD-985F-2B501E7F774B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AF7B6604-43A3-4566-AF4A-497AB33880F5}" type="pres">
      <dgm:prSet presAssocID="{C25A6223-455F-4605-8BE8-09868911B1C0}" presName="node" presStyleLbl="node1" presStyleIdx="2" presStyleCnt="6" custScaleY="121008" custLinFactNeighborX="-724" custLinFactNeighborY="-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61F4CC-1CB8-4E8F-BF95-C6FFB77F3C7C}" type="pres">
      <dgm:prSet presAssocID="{BDD04E2D-C966-43BF-8F39-187BB4ACD7A7}" presName="sibTrans" presStyleLbl="sibTrans2D1" presStyleIdx="2" presStyleCnt="5"/>
      <dgm:spPr/>
      <dgm:t>
        <a:bodyPr/>
        <a:lstStyle/>
        <a:p>
          <a:endParaRPr lang="en-US"/>
        </a:p>
      </dgm:t>
    </dgm:pt>
    <dgm:pt modelId="{4A064070-2085-4BA1-8A6E-D377036C9FFB}" type="pres">
      <dgm:prSet presAssocID="{BDD04E2D-C966-43BF-8F39-187BB4ACD7A7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E19C575D-9AE2-44BA-8D74-03E8EA47390C}" type="pres">
      <dgm:prSet presAssocID="{A6D5BB18-2FFF-42D7-B334-289ED3D090F0}" presName="node" presStyleLbl="node1" presStyleIdx="3" presStyleCnt="6" custScaleY="121008" custLinFactNeighborX="-724" custLinFactNeighborY="-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060F9-CFF8-40D5-94FE-3696BC679B01}" type="pres">
      <dgm:prSet presAssocID="{2EE17598-946E-49FE-9FA6-4ADBB3042F88}" presName="sibTrans" presStyleLbl="sibTrans2D1" presStyleIdx="3" presStyleCnt="5"/>
      <dgm:spPr/>
      <dgm:t>
        <a:bodyPr/>
        <a:lstStyle/>
        <a:p>
          <a:endParaRPr lang="en-US"/>
        </a:p>
      </dgm:t>
    </dgm:pt>
    <dgm:pt modelId="{6B0CE8C6-9C4E-44B6-B751-ACDE8F371B96}" type="pres">
      <dgm:prSet presAssocID="{2EE17598-946E-49FE-9FA6-4ADBB3042F88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55A9CEA4-B6B8-4DE1-8CC2-5981B6930514}" type="pres">
      <dgm:prSet presAssocID="{D27F0652-5A30-4938-9B51-79182C5D59C0}" presName="node" presStyleLbl="node1" presStyleIdx="4" presStyleCnt="6" custScaleY="1210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D1F302-5B41-4AED-98CB-37883AF5D1BD}" type="pres">
      <dgm:prSet presAssocID="{E694D030-CCDC-4EFF-8EA5-BD8E440CB286}" presName="sibTrans" presStyleLbl="sibTrans2D1" presStyleIdx="4" presStyleCnt="5"/>
      <dgm:spPr/>
      <dgm:t>
        <a:bodyPr/>
        <a:lstStyle/>
        <a:p>
          <a:endParaRPr lang="en-US"/>
        </a:p>
      </dgm:t>
    </dgm:pt>
    <dgm:pt modelId="{CF737B2E-82AE-4BA0-8933-94EF85277D18}" type="pres">
      <dgm:prSet presAssocID="{E694D030-CCDC-4EFF-8EA5-BD8E440CB286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7C4D1D3D-407E-4E14-86C8-BC744AF705CF}" type="pres">
      <dgm:prSet presAssocID="{BE8C98D4-A13B-4FAD-AE22-48A8B65ADFF2}" presName="node" presStyleLbl="node1" presStyleIdx="5" presStyleCnt="6" custScaleY="1210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E2A38E-02AA-4979-81CF-11938C1F5849}" srcId="{B24F5C6A-0306-46AF-892C-3722AFBCBAA3}" destId="{BE8C98D4-A13B-4FAD-AE22-48A8B65ADFF2}" srcOrd="5" destOrd="0" parTransId="{9FC9815E-5391-43C4-A6BA-DCE1802E01D0}" sibTransId="{CBA7E85A-97FF-4F15-A4F1-F0ED25E622AF}"/>
    <dgm:cxn modelId="{6EB7CD87-9B5A-464D-B137-FE34A8B49575}" srcId="{B24F5C6A-0306-46AF-892C-3722AFBCBAA3}" destId="{D27F0652-5A30-4938-9B51-79182C5D59C0}" srcOrd="4" destOrd="0" parTransId="{5915F2C4-A5E5-4DFD-809D-2D7654692A8B}" sibTransId="{E694D030-CCDC-4EFF-8EA5-BD8E440CB286}"/>
    <dgm:cxn modelId="{60464622-F1F3-4021-814D-539E29C97804}" srcId="{B24F5C6A-0306-46AF-892C-3722AFBCBAA3}" destId="{C25A6223-455F-4605-8BE8-09868911B1C0}" srcOrd="2" destOrd="0" parTransId="{02865B48-6859-4A39-85A2-3FCEE3765113}" sibTransId="{BDD04E2D-C966-43BF-8F39-187BB4ACD7A7}"/>
    <dgm:cxn modelId="{9807B058-A8B4-4A7F-860A-F890FB3D521F}" type="presOf" srcId="{E1D0E63A-2CDE-40BA-AAEE-85A42558DD0B}" destId="{463BE2E4-4CD8-4072-BA88-75B678B27669}" srcOrd="0" destOrd="0" presId="urn:microsoft.com/office/officeart/2005/8/layout/process1"/>
    <dgm:cxn modelId="{D14683CD-DFD1-42DF-B43A-72BD4FBF9141}" srcId="{B24F5C6A-0306-46AF-892C-3722AFBCBAA3}" destId="{7B615C28-C1D1-4EB1-80D7-6309B5F762ED}" srcOrd="0" destOrd="0" parTransId="{46284C82-0F10-448F-9916-DF91E5AEBB66}" sibTransId="{E1D0E63A-2CDE-40BA-AAEE-85A42558DD0B}"/>
    <dgm:cxn modelId="{838B73DB-CA1B-4A2D-AE72-1020E985DACA}" type="presOf" srcId="{D27F0652-5A30-4938-9B51-79182C5D59C0}" destId="{55A9CEA4-B6B8-4DE1-8CC2-5981B6930514}" srcOrd="0" destOrd="0" presId="urn:microsoft.com/office/officeart/2005/8/layout/process1"/>
    <dgm:cxn modelId="{E7B5E78A-FDCF-442F-BACC-E38D03D99BB1}" type="presOf" srcId="{A6D5BB18-2FFF-42D7-B334-289ED3D090F0}" destId="{E19C575D-9AE2-44BA-8D74-03E8EA47390C}" srcOrd="0" destOrd="0" presId="urn:microsoft.com/office/officeart/2005/8/layout/process1"/>
    <dgm:cxn modelId="{76157523-4073-4C14-88AC-FCE649C582CA}" srcId="{B24F5C6A-0306-46AF-892C-3722AFBCBAA3}" destId="{56BC97F3-21BD-4BAA-BB81-B20DDBC777A7}" srcOrd="1" destOrd="0" parTransId="{E6AE6ADC-531E-4E87-9F9D-4406102AC72A}" sibTransId="{ABACEA62-A54A-4CBD-985F-2B501E7F774B}"/>
    <dgm:cxn modelId="{431F9E67-3A64-4F65-A078-1E02E4A2668F}" type="presOf" srcId="{E1D0E63A-2CDE-40BA-AAEE-85A42558DD0B}" destId="{12EDAE65-17BD-4A87-9308-EED87C27F684}" srcOrd="1" destOrd="0" presId="urn:microsoft.com/office/officeart/2005/8/layout/process1"/>
    <dgm:cxn modelId="{BE9740A1-BDB3-4A38-8588-EE9D40BBF426}" type="presOf" srcId="{B24F5C6A-0306-46AF-892C-3722AFBCBAA3}" destId="{1F13E08D-760E-43B1-9659-DB9E8C2B62B9}" srcOrd="0" destOrd="0" presId="urn:microsoft.com/office/officeart/2005/8/layout/process1"/>
    <dgm:cxn modelId="{39796CD3-7AF1-468F-935F-7310D06B7A29}" type="presOf" srcId="{BDD04E2D-C966-43BF-8F39-187BB4ACD7A7}" destId="{5161F4CC-1CB8-4E8F-BF95-C6FFB77F3C7C}" srcOrd="0" destOrd="0" presId="urn:microsoft.com/office/officeart/2005/8/layout/process1"/>
    <dgm:cxn modelId="{A4D61587-810D-4B99-ACF7-C743246C812D}" type="presOf" srcId="{ABACEA62-A54A-4CBD-985F-2B501E7F774B}" destId="{3D8532FD-98A8-40AF-83C0-CD1C49C3CB57}" srcOrd="1" destOrd="0" presId="urn:microsoft.com/office/officeart/2005/8/layout/process1"/>
    <dgm:cxn modelId="{89AE2A24-3F87-4EE7-BCC6-97122C58E552}" type="presOf" srcId="{56BC97F3-21BD-4BAA-BB81-B20DDBC777A7}" destId="{0110ECD7-53A5-4391-B4FE-64B790F5796B}" srcOrd="0" destOrd="0" presId="urn:microsoft.com/office/officeart/2005/8/layout/process1"/>
    <dgm:cxn modelId="{DF9EC9CC-644B-4EC3-A5EC-7D1AB18E8EAC}" type="presOf" srcId="{7B615C28-C1D1-4EB1-80D7-6309B5F762ED}" destId="{FA1DD3E8-4CD0-4DA7-B6E8-B69606204038}" srcOrd="0" destOrd="0" presId="urn:microsoft.com/office/officeart/2005/8/layout/process1"/>
    <dgm:cxn modelId="{4E049DD9-8C15-4526-8835-863C694773E0}" type="presOf" srcId="{BE8C98D4-A13B-4FAD-AE22-48A8B65ADFF2}" destId="{7C4D1D3D-407E-4E14-86C8-BC744AF705CF}" srcOrd="0" destOrd="0" presId="urn:microsoft.com/office/officeart/2005/8/layout/process1"/>
    <dgm:cxn modelId="{2E9C4427-BE0C-4F97-9182-58A3F2C79A3A}" srcId="{B24F5C6A-0306-46AF-892C-3722AFBCBAA3}" destId="{A6D5BB18-2FFF-42D7-B334-289ED3D090F0}" srcOrd="3" destOrd="0" parTransId="{7815CD8D-248E-4A9B-AA0B-11ACFB713577}" sibTransId="{2EE17598-946E-49FE-9FA6-4ADBB3042F88}"/>
    <dgm:cxn modelId="{7A634089-97DE-470B-BB45-B3F76B484171}" type="presOf" srcId="{E694D030-CCDC-4EFF-8EA5-BD8E440CB286}" destId="{4BD1F302-5B41-4AED-98CB-37883AF5D1BD}" srcOrd="0" destOrd="0" presId="urn:microsoft.com/office/officeart/2005/8/layout/process1"/>
    <dgm:cxn modelId="{6A83749F-BE36-40AC-8B34-EBB1CFFD4F7A}" type="presOf" srcId="{E694D030-CCDC-4EFF-8EA5-BD8E440CB286}" destId="{CF737B2E-82AE-4BA0-8933-94EF85277D18}" srcOrd="1" destOrd="0" presId="urn:microsoft.com/office/officeart/2005/8/layout/process1"/>
    <dgm:cxn modelId="{0DBC539C-DB4E-4271-96EF-5CD64CAC6393}" type="presOf" srcId="{2EE17598-946E-49FE-9FA6-4ADBB3042F88}" destId="{FEC060F9-CFF8-40D5-94FE-3696BC679B01}" srcOrd="0" destOrd="0" presId="urn:microsoft.com/office/officeart/2005/8/layout/process1"/>
    <dgm:cxn modelId="{521C064E-5997-43E6-8C19-D421E3B81AF3}" type="presOf" srcId="{2EE17598-946E-49FE-9FA6-4ADBB3042F88}" destId="{6B0CE8C6-9C4E-44B6-B751-ACDE8F371B96}" srcOrd="1" destOrd="0" presId="urn:microsoft.com/office/officeart/2005/8/layout/process1"/>
    <dgm:cxn modelId="{AA529E0C-6A09-4F94-9882-2E451FCAE242}" type="presOf" srcId="{BDD04E2D-C966-43BF-8F39-187BB4ACD7A7}" destId="{4A064070-2085-4BA1-8A6E-D377036C9FFB}" srcOrd="1" destOrd="0" presId="urn:microsoft.com/office/officeart/2005/8/layout/process1"/>
    <dgm:cxn modelId="{5EF485AA-6F42-4AC8-970F-BF8CCF26E295}" type="presOf" srcId="{C25A6223-455F-4605-8BE8-09868911B1C0}" destId="{AF7B6604-43A3-4566-AF4A-497AB33880F5}" srcOrd="0" destOrd="0" presId="urn:microsoft.com/office/officeart/2005/8/layout/process1"/>
    <dgm:cxn modelId="{83C9E7E8-1D97-4B96-8BF6-6E9914E00B2D}" type="presOf" srcId="{ABACEA62-A54A-4CBD-985F-2B501E7F774B}" destId="{DB2B1AF0-96FA-40C0-AC3A-24D739EE2145}" srcOrd="0" destOrd="0" presId="urn:microsoft.com/office/officeart/2005/8/layout/process1"/>
    <dgm:cxn modelId="{F8C0AD5A-5D38-40E7-B097-7EE88F6D24FD}" type="presParOf" srcId="{1F13E08D-760E-43B1-9659-DB9E8C2B62B9}" destId="{FA1DD3E8-4CD0-4DA7-B6E8-B69606204038}" srcOrd="0" destOrd="0" presId="urn:microsoft.com/office/officeart/2005/8/layout/process1"/>
    <dgm:cxn modelId="{DC09BDB7-E5A4-49D1-943A-84EC19AAC092}" type="presParOf" srcId="{1F13E08D-760E-43B1-9659-DB9E8C2B62B9}" destId="{463BE2E4-4CD8-4072-BA88-75B678B27669}" srcOrd="1" destOrd="0" presId="urn:microsoft.com/office/officeart/2005/8/layout/process1"/>
    <dgm:cxn modelId="{085CBDC7-4DB6-43DC-B6BE-F28A33DEA936}" type="presParOf" srcId="{463BE2E4-4CD8-4072-BA88-75B678B27669}" destId="{12EDAE65-17BD-4A87-9308-EED87C27F684}" srcOrd="0" destOrd="0" presId="urn:microsoft.com/office/officeart/2005/8/layout/process1"/>
    <dgm:cxn modelId="{9FAF140D-7C94-4F4F-87B7-A60A75EE4DB6}" type="presParOf" srcId="{1F13E08D-760E-43B1-9659-DB9E8C2B62B9}" destId="{0110ECD7-53A5-4391-B4FE-64B790F5796B}" srcOrd="2" destOrd="0" presId="urn:microsoft.com/office/officeart/2005/8/layout/process1"/>
    <dgm:cxn modelId="{A63D2FCA-BD0B-4EB1-8408-FE032C1E0DC5}" type="presParOf" srcId="{1F13E08D-760E-43B1-9659-DB9E8C2B62B9}" destId="{DB2B1AF0-96FA-40C0-AC3A-24D739EE2145}" srcOrd="3" destOrd="0" presId="urn:microsoft.com/office/officeart/2005/8/layout/process1"/>
    <dgm:cxn modelId="{73EFC29C-5833-4F29-99D5-979193ED7A45}" type="presParOf" srcId="{DB2B1AF0-96FA-40C0-AC3A-24D739EE2145}" destId="{3D8532FD-98A8-40AF-83C0-CD1C49C3CB57}" srcOrd="0" destOrd="0" presId="urn:microsoft.com/office/officeart/2005/8/layout/process1"/>
    <dgm:cxn modelId="{66CF56AC-4574-466A-AAFF-4F91E799CDF3}" type="presParOf" srcId="{1F13E08D-760E-43B1-9659-DB9E8C2B62B9}" destId="{AF7B6604-43A3-4566-AF4A-497AB33880F5}" srcOrd="4" destOrd="0" presId="urn:microsoft.com/office/officeart/2005/8/layout/process1"/>
    <dgm:cxn modelId="{B290F59A-31FA-4BB4-8907-D036C5EC6324}" type="presParOf" srcId="{1F13E08D-760E-43B1-9659-DB9E8C2B62B9}" destId="{5161F4CC-1CB8-4E8F-BF95-C6FFB77F3C7C}" srcOrd="5" destOrd="0" presId="urn:microsoft.com/office/officeart/2005/8/layout/process1"/>
    <dgm:cxn modelId="{040F457E-392A-4168-8909-E30D6C918CD1}" type="presParOf" srcId="{5161F4CC-1CB8-4E8F-BF95-C6FFB77F3C7C}" destId="{4A064070-2085-4BA1-8A6E-D377036C9FFB}" srcOrd="0" destOrd="0" presId="urn:microsoft.com/office/officeart/2005/8/layout/process1"/>
    <dgm:cxn modelId="{D474DB06-61E2-44DF-A143-4422837B89B9}" type="presParOf" srcId="{1F13E08D-760E-43B1-9659-DB9E8C2B62B9}" destId="{E19C575D-9AE2-44BA-8D74-03E8EA47390C}" srcOrd="6" destOrd="0" presId="urn:microsoft.com/office/officeart/2005/8/layout/process1"/>
    <dgm:cxn modelId="{0FFFB6D3-22A8-4F9A-B38E-2186DB9FA544}" type="presParOf" srcId="{1F13E08D-760E-43B1-9659-DB9E8C2B62B9}" destId="{FEC060F9-CFF8-40D5-94FE-3696BC679B01}" srcOrd="7" destOrd="0" presId="urn:microsoft.com/office/officeart/2005/8/layout/process1"/>
    <dgm:cxn modelId="{22882DF3-E7D8-4256-98BE-8D86F0E8F54E}" type="presParOf" srcId="{FEC060F9-CFF8-40D5-94FE-3696BC679B01}" destId="{6B0CE8C6-9C4E-44B6-B751-ACDE8F371B96}" srcOrd="0" destOrd="0" presId="urn:microsoft.com/office/officeart/2005/8/layout/process1"/>
    <dgm:cxn modelId="{DBA7CAD6-09D3-423F-97B8-1FB4F3BF6C27}" type="presParOf" srcId="{1F13E08D-760E-43B1-9659-DB9E8C2B62B9}" destId="{55A9CEA4-B6B8-4DE1-8CC2-5981B6930514}" srcOrd="8" destOrd="0" presId="urn:microsoft.com/office/officeart/2005/8/layout/process1"/>
    <dgm:cxn modelId="{91E4E323-12F2-4E7A-BDE2-4ACAD88E53E8}" type="presParOf" srcId="{1F13E08D-760E-43B1-9659-DB9E8C2B62B9}" destId="{4BD1F302-5B41-4AED-98CB-37883AF5D1BD}" srcOrd="9" destOrd="0" presId="urn:microsoft.com/office/officeart/2005/8/layout/process1"/>
    <dgm:cxn modelId="{997D639A-0808-4ED0-86E3-B47393617027}" type="presParOf" srcId="{4BD1F302-5B41-4AED-98CB-37883AF5D1BD}" destId="{CF737B2E-82AE-4BA0-8933-94EF85277D18}" srcOrd="0" destOrd="0" presId="urn:microsoft.com/office/officeart/2005/8/layout/process1"/>
    <dgm:cxn modelId="{0422CBF1-19EF-4E1C-A2CB-D27215CB354A}" type="presParOf" srcId="{1F13E08D-760E-43B1-9659-DB9E8C2B62B9}" destId="{7C4D1D3D-407E-4E14-86C8-BC744AF705CF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1DD3E8-4CD0-4DA7-B6E8-B69606204038}">
      <dsp:nvSpPr>
        <dsp:cNvPr id="0" name=""/>
        <dsp:cNvSpPr/>
      </dsp:nvSpPr>
      <dsp:spPr>
        <a:xfrm>
          <a:off x="0" y="72169"/>
          <a:ext cx="1999709" cy="1451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i="0" u="none" kern="1200" dirty="0">
              <a:solidFill>
                <a:srgbClr val="002060"/>
              </a:solidFill>
              <a:latin typeface="Eras Medium ITC" panose="020B0602030504020804" pitchFamily="34" charset="0"/>
            </a:rPr>
            <a:t>Autumn 1</a:t>
          </a:r>
          <a:endParaRPr lang="en-US" sz="1200" b="0" i="0" u="none" kern="1200" baseline="0" dirty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b="0" i="0" u="none" kern="1200" dirty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 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kern="1200" dirty="0">
            <a:solidFill>
              <a:srgbClr val="002060"/>
            </a:solidFill>
            <a:latin typeface="Eras Medium ITC" panose="020B0602030504020804" pitchFamily="34" charset="0"/>
          </a:endParaRPr>
        </a:p>
      </dsp:txBody>
      <dsp:txXfrm>
        <a:off x="42524" y="114693"/>
        <a:ext cx="1914661" cy="1366837"/>
      </dsp:txXfrm>
    </dsp:sp>
    <dsp:sp modelId="{463BE2E4-4CD8-4072-BA88-75B678B27669}">
      <dsp:nvSpPr>
        <dsp:cNvPr id="0" name=""/>
        <dsp:cNvSpPr/>
      </dsp:nvSpPr>
      <dsp:spPr>
        <a:xfrm>
          <a:off x="2198233" y="550148"/>
          <a:ext cx="420869" cy="49592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Eras Medium ITC" panose="020B0602030504020804" pitchFamily="34" charset="0"/>
          </a:endParaRPr>
        </a:p>
      </dsp:txBody>
      <dsp:txXfrm>
        <a:off x="2198233" y="649334"/>
        <a:ext cx="294608" cy="297556"/>
      </dsp:txXfrm>
    </dsp:sp>
    <dsp:sp modelId="{0110ECD7-53A5-4391-B4FE-64B790F5796B}">
      <dsp:nvSpPr>
        <dsp:cNvPr id="0" name=""/>
        <dsp:cNvSpPr/>
      </dsp:nvSpPr>
      <dsp:spPr>
        <a:xfrm>
          <a:off x="2793802" y="72169"/>
          <a:ext cx="1999709" cy="1451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Autumn 2</a:t>
          </a:r>
          <a:endParaRPr lang="en-US" sz="1200" b="0" kern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0" kern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kern="1200" dirty="0">
            <a:latin typeface="Eras Medium ITC" panose="020B0602030504020804" pitchFamily="34" charset="0"/>
          </a:endParaRPr>
        </a:p>
      </dsp:txBody>
      <dsp:txXfrm>
        <a:off x="2836326" y="114693"/>
        <a:ext cx="1914661" cy="1366837"/>
      </dsp:txXfrm>
    </dsp:sp>
    <dsp:sp modelId="{DB2B1AF0-96FA-40C0-AC3A-24D739EE2145}">
      <dsp:nvSpPr>
        <dsp:cNvPr id="0" name=""/>
        <dsp:cNvSpPr/>
      </dsp:nvSpPr>
      <dsp:spPr>
        <a:xfrm>
          <a:off x="4993483" y="550148"/>
          <a:ext cx="423938" cy="49592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Eras Medium ITC" panose="020B0602030504020804" pitchFamily="34" charset="0"/>
          </a:endParaRPr>
        </a:p>
      </dsp:txBody>
      <dsp:txXfrm>
        <a:off x="4993483" y="649334"/>
        <a:ext cx="296757" cy="297556"/>
      </dsp:txXfrm>
    </dsp:sp>
    <dsp:sp modelId="{AF7B6604-43A3-4566-AF4A-497AB33880F5}">
      <dsp:nvSpPr>
        <dsp:cNvPr id="0" name=""/>
        <dsp:cNvSpPr/>
      </dsp:nvSpPr>
      <dsp:spPr>
        <a:xfrm>
          <a:off x="5593396" y="72169"/>
          <a:ext cx="1999709" cy="1451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Spring 1</a:t>
          </a:r>
          <a:endParaRPr lang="en-US" sz="1200" kern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</dsp:txBody>
      <dsp:txXfrm>
        <a:off x="5635920" y="114693"/>
        <a:ext cx="1914661" cy="1366837"/>
      </dsp:txXfrm>
    </dsp:sp>
    <dsp:sp modelId="{5161F4CC-1CB8-4E8F-BF95-C6FFB77F3C7C}">
      <dsp:nvSpPr>
        <dsp:cNvPr id="0" name=""/>
        <dsp:cNvSpPr/>
      </dsp:nvSpPr>
      <dsp:spPr>
        <a:xfrm>
          <a:off x="7793077" y="550148"/>
          <a:ext cx="423938" cy="49592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Eras Medium ITC" panose="020B0602030504020804" pitchFamily="34" charset="0"/>
          </a:endParaRPr>
        </a:p>
      </dsp:txBody>
      <dsp:txXfrm>
        <a:off x="7793077" y="649334"/>
        <a:ext cx="296757" cy="297556"/>
      </dsp:txXfrm>
    </dsp:sp>
    <dsp:sp modelId="{E19C575D-9AE2-44BA-8D74-03E8EA47390C}">
      <dsp:nvSpPr>
        <dsp:cNvPr id="0" name=""/>
        <dsp:cNvSpPr/>
      </dsp:nvSpPr>
      <dsp:spPr>
        <a:xfrm>
          <a:off x="8392990" y="72169"/>
          <a:ext cx="1999709" cy="1451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Spring </a:t>
          </a:r>
          <a:r>
            <a:rPr lang="en-GB" sz="1200" b="1" kern="1200" dirty="0" smtClean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2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kern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</dsp:txBody>
      <dsp:txXfrm>
        <a:off x="8435514" y="114693"/>
        <a:ext cx="1914661" cy="1366837"/>
      </dsp:txXfrm>
    </dsp:sp>
    <dsp:sp modelId="{FEC060F9-CFF8-40D5-94FE-3696BC679B01}">
      <dsp:nvSpPr>
        <dsp:cNvPr id="0" name=""/>
        <dsp:cNvSpPr/>
      </dsp:nvSpPr>
      <dsp:spPr>
        <a:xfrm rot="3088">
          <a:off x="10594118" y="551419"/>
          <a:ext cx="427007" cy="49592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Eras Medium ITC" panose="020B0602030504020804" pitchFamily="34" charset="0"/>
          </a:endParaRPr>
        </a:p>
      </dsp:txBody>
      <dsp:txXfrm>
        <a:off x="10594118" y="650547"/>
        <a:ext cx="298905" cy="297556"/>
      </dsp:txXfrm>
    </dsp:sp>
    <dsp:sp modelId="{55A9CEA4-B6B8-4DE1-8CC2-5981B6930514}">
      <dsp:nvSpPr>
        <dsp:cNvPr id="0" name=""/>
        <dsp:cNvSpPr/>
      </dsp:nvSpPr>
      <dsp:spPr>
        <a:xfrm>
          <a:off x="11198375" y="74689"/>
          <a:ext cx="1999709" cy="1451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Summer 1</a:t>
          </a:r>
          <a:endParaRPr lang="en-GB" sz="1200" kern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kern="1200" dirty="0">
            <a:latin typeface="Eras Medium ITC" panose="020B0602030504020804" pitchFamily="34" charset="0"/>
          </a:endParaRPr>
        </a:p>
      </dsp:txBody>
      <dsp:txXfrm>
        <a:off x="11240899" y="117213"/>
        <a:ext cx="1914661" cy="1366837"/>
      </dsp:txXfrm>
    </dsp:sp>
    <dsp:sp modelId="{4BD1F302-5B41-4AED-98CB-37883AF5D1BD}">
      <dsp:nvSpPr>
        <dsp:cNvPr id="0" name=""/>
        <dsp:cNvSpPr/>
      </dsp:nvSpPr>
      <dsp:spPr>
        <a:xfrm>
          <a:off x="13398056" y="552667"/>
          <a:ext cx="423938" cy="49592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Eras Medium ITC" panose="020B0602030504020804" pitchFamily="34" charset="0"/>
          </a:endParaRPr>
        </a:p>
      </dsp:txBody>
      <dsp:txXfrm>
        <a:off x="13398056" y="651853"/>
        <a:ext cx="296757" cy="297556"/>
      </dsp:txXfrm>
    </dsp:sp>
    <dsp:sp modelId="{7C4D1D3D-407E-4E14-86C8-BC744AF705CF}">
      <dsp:nvSpPr>
        <dsp:cNvPr id="0" name=""/>
        <dsp:cNvSpPr/>
      </dsp:nvSpPr>
      <dsp:spPr>
        <a:xfrm>
          <a:off x="13997969" y="74689"/>
          <a:ext cx="1999709" cy="1451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Summer 2</a:t>
          </a:r>
          <a:endParaRPr lang="en-US" sz="1200" kern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kern="1200" dirty="0">
            <a:latin typeface="Eras Medium ITC" panose="020B0602030504020804" pitchFamily="34" charset="0"/>
          </a:endParaRPr>
        </a:p>
      </dsp:txBody>
      <dsp:txXfrm>
        <a:off x="14040493" y="117213"/>
        <a:ext cx="1914661" cy="13668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1DD3E8-4CD0-4DA7-B6E8-B69606204038}">
      <dsp:nvSpPr>
        <dsp:cNvPr id="0" name=""/>
        <dsp:cNvSpPr/>
      </dsp:nvSpPr>
      <dsp:spPr>
        <a:xfrm>
          <a:off x="0" y="72169"/>
          <a:ext cx="1999709" cy="1451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i="0" u="none" kern="1200" dirty="0">
              <a:solidFill>
                <a:srgbClr val="002060"/>
              </a:solidFill>
              <a:latin typeface="Eras Medium ITC" panose="020B0602030504020804" pitchFamily="34" charset="0"/>
            </a:rPr>
            <a:t>Autumn 1</a:t>
          </a:r>
          <a:endParaRPr lang="en-US" sz="1200" b="0" i="0" u="none" kern="1200" baseline="0" dirty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b="0" i="0" u="none" kern="1200" dirty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 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kern="1200" dirty="0">
            <a:solidFill>
              <a:srgbClr val="002060"/>
            </a:solidFill>
            <a:latin typeface="Eras Medium ITC" panose="020B0602030504020804" pitchFamily="34" charset="0"/>
          </a:endParaRPr>
        </a:p>
      </dsp:txBody>
      <dsp:txXfrm>
        <a:off x="42524" y="114693"/>
        <a:ext cx="1914661" cy="1366837"/>
      </dsp:txXfrm>
    </dsp:sp>
    <dsp:sp modelId="{463BE2E4-4CD8-4072-BA88-75B678B27669}">
      <dsp:nvSpPr>
        <dsp:cNvPr id="0" name=""/>
        <dsp:cNvSpPr/>
      </dsp:nvSpPr>
      <dsp:spPr>
        <a:xfrm>
          <a:off x="2198233" y="550148"/>
          <a:ext cx="420869" cy="49592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Eras Medium ITC" panose="020B0602030504020804" pitchFamily="34" charset="0"/>
          </a:endParaRPr>
        </a:p>
      </dsp:txBody>
      <dsp:txXfrm>
        <a:off x="2198233" y="649334"/>
        <a:ext cx="294608" cy="297556"/>
      </dsp:txXfrm>
    </dsp:sp>
    <dsp:sp modelId="{0110ECD7-53A5-4391-B4FE-64B790F5796B}">
      <dsp:nvSpPr>
        <dsp:cNvPr id="0" name=""/>
        <dsp:cNvSpPr/>
      </dsp:nvSpPr>
      <dsp:spPr>
        <a:xfrm>
          <a:off x="2793802" y="72169"/>
          <a:ext cx="1999709" cy="1451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Autumn 2</a:t>
          </a:r>
          <a:endParaRPr lang="en-US" sz="1200" b="0" kern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0" kern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kern="1200" dirty="0">
            <a:latin typeface="Eras Medium ITC" panose="020B0602030504020804" pitchFamily="34" charset="0"/>
          </a:endParaRPr>
        </a:p>
      </dsp:txBody>
      <dsp:txXfrm>
        <a:off x="2836326" y="114693"/>
        <a:ext cx="1914661" cy="1366837"/>
      </dsp:txXfrm>
    </dsp:sp>
    <dsp:sp modelId="{DB2B1AF0-96FA-40C0-AC3A-24D739EE2145}">
      <dsp:nvSpPr>
        <dsp:cNvPr id="0" name=""/>
        <dsp:cNvSpPr/>
      </dsp:nvSpPr>
      <dsp:spPr>
        <a:xfrm>
          <a:off x="4993483" y="550148"/>
          <a:ext cx="423938" cy="49592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Eras Medium ITC" panose="020B0602030504020804" pitchFamily="34" charset="0"/>
          </a:endParaRPr>
        </a:p>
      </dsp:txBody>
      <dsp:txXfrm>
        <a:off x="4993483" y="649334"/>
        <a:ext cx="296757" cy="297556"/>
      </dsp:txXfrm>
    </dsp:sp>
    <dsp:sp modelId="{AF7B6604-43A3-4566-AF4A-497AB33880F5}">
      <dsp:nvSpPr>
        <dsp:cNvPr id="0" name=""/>
        <dsp:cNvSpPr/>
      </dsp:nvSpPr>
      <dsp:spPr>
        <a:xfrm>
          <a:off x="5593396" y="72169"/>
          <a:ext cx="1999709" cy="1451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Spring 1</a:t>
          </a:r>
          <a:endParaRPr lang="en-US" sz="1200" kern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</dsp:txBody>
      <dsp:txXfrm>
        <a:off x="5635920" y="114693"/>
        <a:ext cx="1914661" cy="1366837"/>
      </dsp:txXfrm>
    </dsp:sp>
    <dsp:sp modelId="{5161F4CC-1CB8-4E8F-BF95-C6FFB77F3C7C}">
      <dsp:nvSpPr>
        <dsp:cNvPr id="0" name=""/>
        <dsp:cNvSpPr/>
      </dsp:nvSpPr>
      <dsp:spPr>
        <a:xfrm>
          <a:off x="7793077" y="550148"/>
          <a:ext cx="423938" cy="49592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Eras Medium ITC" panose="020B0602030504020804" pitchFamily="34" charset="0"/>
          </a:endParaRPr>
        </a:p>
      </dsp:txBody>
      <dsp:txXfrm>
        <a:off x="7793077" y="649334"/>
        <a:ext cx="296757" cy="297556"/>
      </dsp:txXfrm>
    </dsp:sp>
    <dsp:sp modelId="{E19C575D-9AE2-44BA-8D74-03E8EA47390C}">
      <dsp:nvSpPr>
        <dsp:cNvPr id="0" name=""/>
        <dsp:cNvSpPr/>
      </dsp:nvSpPr>
      <dsp:spPr>
        <a:xfrm>
          <a:off x="8392990" y="72169"/>
          <a:ext cx="1999709" cy="1451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Spring </a:t>
          </a:r>
          <a:r>
            <a:rPr lang="en-GB" sz="1200" b="1" kern="1200" dirty="0" smtClean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2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kern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</dsp:txBody>
      <dsp:txXfrm>
        <a:off x="8435514" y="114693"/>
        <a:ext cx="1914661" cy="1366837"/>
      </dsp:txXfrm>
    </dsp:sp>
    <dsp:sp modelId="{FEC060F9-CFF8-40D5-94FE-3696BC679B01}">
      <dsp:nvSpPr>
        <dsp:cNvPr id="0" name=""/>
        <dsp:cNvSpPr/>
      </dsp:nvSpPr>
      <dsp:spPr>
        <a:xfrm rot="3088">
          <a:off x="10594118" y="551419"/>
          <a:ext cx="427007" cy="49592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Eras Medium ITC" panose="020B0602030504020804" pitchFamily="34" charset="0"/>
          </a:endParaRPr>
        </a:p>
      </dsp:txBody>
      <dsp:txXfrm>
        <a:off x="10594118" y="650547"/>
        <a:ext cx="298905" cy="297556"/>
      </dsp:txXfrm>
    </dsp:sp>
    <dsp:sp modelId="{55A9CEA4-B6B8-4DE1-8CC2-5981B6930514}">
      <dsp:nvSpPr>
        <dsp:cNvPr id="0" name=""/>
        <dsp:cNvSpPr/>
      </dsp:nvSpPr>
      <dsp:spPr>
        <a:xfrm>
          <a:off x="11198375" y="74689"/>
          <a:ext cx="1999709" cy="1451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Summer 1</a:t>
          </a:r>
          <a:endParaRPr lang="en-GB" sz="1200" kern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baseline="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kern="1200" dirty="0">
            <a:latin typeface="Eras Medium ITC" panose="020B0602030504020804" pitchFamily="34" charset="0"/>
          </a:endParaRPr>
        </a:p>
      </dsp:txBody>
      <dsp:txXfrm>
        <a:off x="11240899" y="117213"/>
        <a:ext cx="1914661" cy="1366837"/>
      </dsp:txXfrm>
    </dsp:sp>
    <dsp:sp modelId="{4BD1F302-5B41-4AED-98CB-37883AF5D1BD}">
      <dsp:nvSpPr>
        <dsp:cNvPr id="0" name=""/>
        <dsp:cNvSpPr/>
      </dsp:nvSpPr>
      <dsp:spPr>
        <a:xfrm>
          <a:off x="13398056" y="552667"/>
          <a:ext cx="423938" cy="49592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Eras Medium ITC" panose="020B0602030504020804" pitchFamily="34" charset="0"/>
          </a:endParaRPr>
        </a:p>
      </dsp:txBody>
      <dsp:txXfrm>
        <a:off x="13398056" y="651853"/>
        <a:ext cx="296757" cy="297556"/>
      </dsp:txXfrm>
    </dsp:sp>
    <dsp:sp modelId="{7C4D1D3D-407E-4E14-86C8-BC744AF705CF}">
      <dsp:nvSpPr>
        <dsp:cNvPr id="0" name=""/>
        <dsp:cNvSpPr/>
      </dsp:nvSpPr>
      <dsp:spPr>
        <a:xfrm>
          <a:off x="13997969" y="74689"/>
          <a:ext cx="1999709" cy="1451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rgbClr val="002060"/>
              </a:solidFill>
              <a:effectLst/>
              <a:latin typeface="Eras Medium ITC" panose="020B0602030504020804" pitchFamily="34" charset="0"/>
            </a:rPr>
            <a:t>Summer 2</a:t>
          </a:r>
          <a:endParaRPr lang="en-US" sz="1200" kern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solidFill>
              <a:srgbClr val="002060"/>
            </a:solidFill>
            <a:effectLst/>
            <a:latin typeface="Eras Medium ITC" panose="020B06020305040208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ATL 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rgbClr val="002060"/>
            </a:solidFill>
            <a:latin typeface="Eras Medium ITC" panose="020B0602030504020804" pitchFamily="34" charset="0"/>
          </a:endParaRP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  <a:latin typeface="Eras Medium ITC" panose="020B0602030504020804" pitchFamily="34" charset="0"/>
            </a:rPr>
            <a:t>Assessment mark</a:t>
          </a:r>
          <a:endParaRPr lang="en-US" sz="1200" kern="1200" dirty="0">
            <a:latin typeface="Eras Medium ITC" panose="020B0602030504020804" pitchFamily="34" charset="0"/>
          </a:endParaRPr>
        </a:p>
      </dsp:txBody>
      <dsp:txXfrm>
        <a:off x="14040493" y="117213"/>
        <a:ext cx="1914661" cy="1366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620" cy="341242"/>
          </a:xfrm>
          <a:prstGeom prst="rect">
            <a:avLst/>
          </a:prstGeom>
        </p:spPr>
        <p:txBody>
          <a:bodyPr vert="horz" lIns="91406" tIns="45703" rIns="91406" bIns="4570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00" y="0"/>
            <a:ext cx="4301620" cy="341242"/>
          </a:xfrm>
          <a:prstGeom prst="rect">
            <a:avLst/>
          </a:prstGeom>
        </p:spPr>
        <p:txBody>
          <a:bodyPr vert="horz" lIns="91406" tIns="45703" rIns="91406" bIns="45703" rtlCol="0"/>
          <a:lstStyle>
            <a:lvl1pPr algn="r">
              <a:defRPr sz="1200"/>
            </a:lvl1pPr>
          </a:lstStyle>
          <a:p>
            <a:fld id="{447E50EE-9A9C-46B5-97AA-E05EC9891387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32175" y="849313"/>
            <a:ext cx="3062288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6" tIns="45703" rIns="91406" bIns="4570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1968" y="3271145"/>
            <a:ext cx="7942702" cy="2676687"/>
          </a:xfrm>
          <a:prstGeom prst="rect">
            <a:avLst/>
          </a:prstGeom>
        </p:spPr>
        <p:txBody>
          <a:bodyPr vert="horz" lIns="91406" tIns="45703" rIns="91406" bIns="4570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433"/>
            <a:ext cx="4301620" cy="341242"/>
          </a:xfrm>
          <a:prstGeom prst="rect">
            <a:avLst/>
          </a:prstGeom>
        </p:spPr>
        <p:txBody>
          <a:bodyPr vert="horz" lIns="91406" tIns="45703" rIns="91406" bIns="4570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00" y="6456433"/>
            <a:ext cx="4301620" cy="341242"/>
          </a:xfrm>
          <a:prstGeom prst="rect">
            <a:avLst/>
          </a:prstGeom>
        </p:spPr>
        <p:txBody>
          <a:bodyPr vert="horz" lIns="91406" tIns="45703" rIns="91406" bIns="45703" rtlCol="0" anchor="b"/>
          <a:lstStyle>
            <a:lvl1pPr algn="r">
              <a:defRPr sz="1200"/>
            </a:lvl1pPr>
          </a:lstStyle>
          <a:p>
            <a:fld id="{B443000F-8DF4-480B-B7F0-9F5D47952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486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32175" y="849313"/>
            <a:ext cx="3062288" cy="2295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Year overview</a:t>
            </a:r>
            <a:r>
              <a:rPr lang="en-US" baseline="0" dirty="0"/>
              <a:t> – more detailed overview of the year – to include the ‘why’ at the top. – </a:t>
            </a:r>
            <a:r>
              <a:rPr lang="en-US" i="1" baseline="0" dirty="0"/>
              <a:t>this bit needs working on to make the ‘why’ more catchy.</a:t>
            </a:r>
          </a:p>
          <a:p>
            <a:r>
              <a:rPr lang="en-US" i="0" baseline="0" dirty="0"/>
              <a:t>Unit over view.</a:t>
            </a:r>
          </a:p>
          <a:p>
            <a:r>
              <a:rPr lang="en-US" b="1" i="0" u="sng" baseline="0" dirty="0"/>
              <a:t>Not final version yet </a:t>
            </a:r>
            <a:r>
              <a:rPr lang="en-US" i="0" baseline="0" dirty="0"/>
              <a:t>– not very pretty, just thrown around some ideas on there so far. Or useful! Apart from the table to record the data in. which I’m also not sure about.</a:t>
            </a:r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3000F-8DF4-480B-B7F0-9F5D4795296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63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995312"/>
            <a:ext cx="13817600" cy="4244622"/>
          </a:xfrm>
        </p:spPr>
        <p:txBody>
          <a:bodyPr anchor="b"/>
          <a:lstStyle>
            <a:lvl1pPr algn="ctr">
              <a:defRPr sz="10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6403623"/>
            <a:ext cx="12192000" cy="2943577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777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703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1" y="649111"/>
            <a:ext cx="3505200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1" y="649111"/>
            <a:ext cx="10312400" cy="1033215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786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74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4" y="3039537"/>
            <a:ext cx="14020800" cy="5071532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4" y="8159048"/>
            <a:ext cx="14020800" cy="2666999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/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85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3245556"/>
            <a:ext cx="690880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3245556"/>
            <a:ext cx="690880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721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649114"/>
            <a:ext cx="14020800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9" y="2988734"/>
            <a:ext cx="6877049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9" y="4453467"/>
            <a:ext cx="6877049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1" y="2988734"/>
            <a:ext cx="6910917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1" y="4453467"/>
            <a:ext cx="6910917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28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551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85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755425"/>
            <a:ext cx="8229600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416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755425"/>
            <a:ext cx="8229600" cy="8664222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C71-4748-4EE2-87DB-47C1CD1DF607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12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649114"/>
            <a:ext cx="1402080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3245556"/>
            <a:ext cx="1402080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7EC71-4748-4EE2-87DB-47C1CD1DF607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11300181"/>
            <a:ext cx="5486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5CF62-C761-414F-8DBB-0237273CD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46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05" indent="-406405" algn="l" defTabSz="1625620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6.png"/><Relationship Id="rId18" Type="http://schemas.openxmlformats.org/officeDocument/2006/relationships/image" Target="../media/image11.png"/><Relationship Id="rId3" Type="http://schemas.openxmlformats.org/officeDocument/2006/relationships/diagramData" Target="../diagrams/data1.xml"/><Relationship Id="rId21" Type="http://schemas.openxmlformats.org/officeDocument/2006/relationships/image" Target="../media/image14.png"/><Relationship Id="rId7" Type="http://schemas.microsoft.com/office/2007/relationships/diagramDrawing" Target="../diagrams/drawing1.xml"/><Relationship Id="rId12" Type="http://schemas.openxmlformats.org/officeDocument/2006/relationships/image" Target="../media/image5.png"/><Relationship Id="rId1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9.png"/><Relationship Id="rId20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4.pn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8.png"/><Relationship Id="rId10" Type="http://schemas.openxmlformats.org/officeDocument/2006/relationships/image" Target="../media/image3.png"/><Relationship Id="rId19" Type="http://schemas.openxmlformats.org/officeDocument/2006/relationships/image" Target="../media/image12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Relationship Id="rId14" Type="http://schemas.openxmlformats.org/officeDocument/2006/relationships/image" Target="../media/image7.png"/><Relationship Id="rId22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20.jpeg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19.jpeg"/><Relationship Id="rId4" Type="http://schemas.openxmlformats.org/officeDocument/2006/relationships/diagramLayout" Target="../diagrams/layout2.xml"/><Relationship Id="rId9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 rot="5400000">
            <a:off x="10721956" y="1102277"/>
            <a:ext cx="1938447" cy="3775318"/>
          </a:xfrm>
          <a:prstGeom prst="downArrow">
            <a:avLst/>
          </a:prstGeom>
          <a:gradFill flip="none" rotWithShape="1">
            <a:gsLst>
              <a:gs pos="79000">
                <a:srgbClr val="7030A0"/>
              </a:gs>
              <a:gs pos="14000">
                <a:schemeClr val="bg1"/>
              </a:gs>
            </a:gsLst>
            <a:lin ang="16200000" scaled="1"/>
            <a:tileRect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9F679EE1-5503-41AF-B0B0-23F6FC0EA7E2}"/>
              </a:ext>
            </a:extLst>
          </p:cNvPr>
          <p:cNvSpPr/>
          <p:nvPr/>
        </p:nvSpPr>
        <p:spPr>
          <a:xfrm>
            <a:off x="2285358" y="7801323"/>
            <a:ext cx="3295296" cy="984212"/>
          </a:xfrm>
          <a:prstGeom prst="rect">
            <a:avLst/>
          </a:prstGeom>
          <a:gradFill>
            <a:gsLst>
              <a:gs pos="68000">
                <a:srgbClr val="7030A0"/>
              </a:gs>
              <a:gs pos="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anose="020B0602030504020804" pitchFamily="34" charset="0"/>
            </a:endParaRPr>
          </a:p>
        </p:txBody>
      </p:sp>
      <p:sp>
        <p:nvSpPr>
          <p:cNvPr id="71" name="Block Arc 70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5223113">
            <a:off x="11619736" y="2449962"/>
            <a:ext cx="3597205" cy="3694448"/>
          </a:xfrm>
          <a:prstGeom prst="blockArc">
            <a:avLst>
              <a:gd name="adj1" fmla="val 10859776"/>
              <a:gd name="adj2" fmla="val 102017"/>
              <a:gd name="adj3" fmla="val 27566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  <a:latin typeface="Eras Medium ITC" panose="020B06020305040208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722835" y="380635"/>
            <a:ext cx="14637695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700" b="1" dirty="0">
                <a:ln w="19050">
                  <a:solidFill>
                    <a:srgbClr val="7030A0"/>
                  </a:solidFill>
                </a:ln>
                <a:solidFill>
                  <a:srgbClr val="7030A0"/>
                </a:solidFill>
                <a:latin typeface="Eras Bold ITC" panose="020B0907030504020204" pitchFamily="34" charset="0"/>
                <a:cs typeface="Aharoni" panose="020B0604020202020204" pitchFamily="2" charset="-79"/>
              </a:rPr>
              <a:t>What will you be learning </a:t>
            </a:r>
            <a:r>
              <a:rPr lang="en-GB" sz="4700" b="1" dirty="0" smtClean="0">
                <a:ln w="19050">
                  <a:solidFill>
                    <a:srgbClr val="7030A0"/>
                  </a:solidFill>
                </a:ln>
                <a:solidFill>
                  <a:srgbClr val="7030A0"/>
                </a:solidFill>
                <a:latin typeface="Eras Bold ITC" panose="020B0907030504020204" pitchFamily="34" charset="0"/>
                <a:cs typeface="Aharoni" panose="020B0604020202020204" pitchFamily="2" charset="-79"/>
              </a:rPr>
              <a:t>in Year 11?</a:t>
            </a:r>
            <a:endParaRPr lang="en-GB" sz="4700" b="1" dirty="0">
              <a:ln w="19050">
                <a:solidFill>
                  <a:srgbClr val="7030A0"/>
                </a:solidFill>
              </a:ln>
              <a:solidFill>
                <a:srgbClr val="7030A0"/>
              </a:solidFill>
              <a:latin typeface="Eras Bold ITC" panose="020B0907030504020204" pitchFamily="34" charset="0"/>
              <a:cs typeface="Aharoni" panose="020B0604020202020204" pitchFamily="2" charset="-79"/>
            </a:endParaRPr>
          </a:p>
        </p:txBody>
      </p:sp>
      <p:sp>
        <p:nvSpPr>
          <p:cNvPr id="7" name="Block Arc 6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564094" y="5115482"/>
            <a:ext cx="3673306" cy="3687496"/>
          </a:xfrm>
          <a:prstGeom prst="blockArc">
            <a:avLst>
              <a:gd name="adj1" fmla="val 10859776"/>
              <a:gd name="adj2" fmla="val 238780"/>
              <a:gd name="adj3" fmla="val 26907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B0F0"/>
              </a:solidFill>
              <a:latin typeface="Eras Medium ITC" panose="020B06020305040208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2430030" y="5112212"/>
            <a:ext cx="11214993" cy="98421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anose="020B0602030504020804" pitchFamily="34" charset="0"/>
            </a:endParaRPr>
          </a:p>
        </p:txBody>
      </p:sp>
      <p:graphicFrame>
        <p:nvGraphicFramePr>
          <p:cNvPr id="68" name="Diagram 67"/>
          <p:cNvGraphicFramePr/>
          <p:nvPr>
            <p:extLst>
              <p:ext uri="{D42A27DB-BD31-4B8C-83A1-F6EECF244321}">
                <p14:modId xmlns:p14="http://schemas.microsoft.com/office/powerpoint/2010/main" val="4102345600"/>
              </p:ext>
            </p:extLst>
          </p:nvPr>
        </p:nvGraphicFramePr>
        <p:xfrm>
          <a:off x="135108" y="10437301"/>
          <a:ext cx="15997679" cy="160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0" name="Rectangle 69"/>
          <p:cNvSpPr/>
          <p:nvPr/>
        </p:nvSpPr>
        <p:spPr>
          <a:xfrm>
            <a:off x="391414" y="9960421"/>
            <a:ext cx="15283056" cy="3567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lnSpc>
                <a:spcPct val="115000"/>
              </a:lnSpc>
              <a:defRPr/>
            </a:pPr>
            <a:r>
              <a:rPr lang="en-US" sz="1600" b="1" dirty="0">
                <a:solidFill>
                  <a:srgbClr val="002060"/>
                </a:solidFill>
                <a:latin typeface="Eras Bold ITC" panose="020B0907030504020204" pitchFamily="34" charset="0"/>
              </a:rPr>
              <a:t>Keep a track of your progress here:</a:t>
            </a:r>
            <a:endParaRPr lang="en-GB" sz="1300" dirty="0">
              <a:solidFill>
                <a:srgbClr val="002060"/>
              </a:solidFill>
              <a:latin typeface="Eras Medium ITC" panose="020B0602030504020804" pitchFamily="34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8D68C1E-8A3D-4B9F-A4B8-33B25593B130}"/>
              </a:ext>
            </a:extLst>
          </p:cNvPr>
          <p:cNvSpPr txBox="1"/>
          <p:nvPr/>
        </p:nvSpPr>
        <p:spPr>
          <a:xfrm>
            <a:off x="1210641" y="7793882"/>
            <a:ext cx="38759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Medium ITC" panose="020B0602030504020804" pitchFamily="34" charset="0"/>
              </a:rPr>
              <a:t>Changing Economic World - Nigeria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anose="020B0602030504020804" pitchFamily="34" charset="0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AB96207F-9876-7A4C-8CB8-0378596E3D43}"/>
              </a:ext>
            </a:extLst>
          </p:cNvPr>
          <p:cNvSpPr/>
          <p:nvPr/>
        </p:nvSpPr>
        <p:spPr>
          <a:xfrm>
            <a:off x="4975566" y="7601492"/>
            <a:ext cx="1262532" cy="1327387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Eras Medium ITC" panose="020B0602030504020804" pitchFamily="34" charset="0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78D87C2B-4ED1-1C4B-B314-D95374A7846D}"/>
              </a:ext>
            </a:extLst>
          </p:cNvPr>
          <p:cNvSpPr/>
          <p:nvPr/>
        </p:nvSpPr>
        <p:spPr>
          <a:xfrm>
            <a:off x="5197587" y="7803266"/>
            <a:ext cx="873993" cy="91888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2060"/>
              </a:solidFill>
              <a:latin typeface="Eras Medium ITC" panose="020B06020305040208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EC6A36B-BE5D-9742-9412-BEDB5350E9B4}"/>
              </a:ext>
            </a:extLst>
          </p:cNvPr>
          <p:cNvSpPr txBox="1"/>
          <p:nvPr/>
        </p:nvSpPr>
        <p:spPr>
          <a:xfrm>
            <a:off x="5088190" y="8088516"/>
            <a:ext cx="1045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002060"/>
                </a:solidFill>
                <a:latin typeface="Eras Medium ITC" panose="020B0602030504020804" pitchFamily="34" charset="0"/>
              </a:rPr>
              <a:t>11</a:t>
            </a:r>
            <a:endParaRPr lang="en-US" sz="3600" b="1" dirty="0">
              <a:solidFill>
                <a:srgbClr val="002060"/>
              </a:solidFill>
              <a:latin typeface="Eras Medium ITC" panose="020B0602030504020804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4244916" y="7119128"/>
            <a:ext cx="1253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Nigeria in the wider world</a:t>
            </a:r>
            <a:endParaRPr lang="en-US" sz="1200" dirty="0"/>
          </a:p>
        </p:txBody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B176769A-F875-49D5-A142-4E16E7CEC21A}"/>
              </a:ext>
            </a:extLst>
          </p:cNvPr>
          <p:cNvCxnSpPr>
            <a:cxnSpLocks/>
          </p:cNvCxnSpPr>
          <p:nvPr/>
        </p:nvCxnSpPr>
        <p:spPr>
          <a:xfrm>
            <a:off x="3737453" y="7580793"/>
            <a:ext cx="2613" cy="282758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>
            <a:extLst>
              <a:ext uri="{FF2B5EF4-FFF2-40B4-BE49-F238E27FC236}">
                <a16:creationId xmlns:a16="http://schemas.microsoft.com/office/drawing/2014/main" id="{58E024BF-5AA1-41A5-A42D-90FE5E04409C}"/>
              </a:ext>
            </a:extLst>
          </p:cNvPr>
          <p:cNvSpPr txBox="1"/>
          <p:nvPr/>
        </p:nvSpPr>
        <p:spPr>
          <a:xfrm>
            <a:off x="3150980" y="7001510"/>
            <a:ext cx="126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Impact of TNCs and international aid</a:t>
            </a:r>
            <a:endParaRPr lang="en-US" sz="1200" dirty="0"/>
          </a:p>
        </p:txBody>
      </p: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2FF75876-A066-4186-96C1-6B69EB7C8D86}"/>
              </a:ext>
            </a:extLst>
          </p:cNvPr>
          <p:cNvCxnSpPr>
            <a:cxnSpLocks/>
          </p:cNvCxnSpPr>
          <p:nvPr/>
        </p:nvCxnSpPr>
        <p:spPr>
          <a:xfrm>
            <a:off x="4760980" y="7609920"/>
            <a:ext cx="5852" cy="246664"/>
          </a:xfrm>
          <a:prstGeom prst="line">
            <a:avLst/>
          </a:prstGeom>
          <a:ln>
            <a:tail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8" name="TextBox 157">
            <a:extLst>
              <a:ext uri="{FF2B5EF4-FFF2-40B4-BE49-F238E27FC236}">
                <a16:creationId xmlns:a16="http://schemas.microsoft.com/office/drawing/2014/main" id="{104B436A-4F3C-49D4-A3A0-AE2D07DFC690}"/>
              </a:ext>
            </a:extLst>
          </p:cNvPr>
          <p:cNvSpPr txBox="1"/>
          <p:nvPr/>
        </p:nvSpPr>
        <p:spPr>
          <a:xfrm>
            <a:off x="5233588" y="7861505"/>
            <a:ext cx="800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Eras Medium ITC" panose="020B0602030504020804" pitchFamily="34" charset="0"/>
              </a:rPr>
              <a:t>YEAR</a:t>
            </a:r>
          </a:p>
        </p:txBody>
      </p: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H="1" flipV="1">
            <a:off x="2411025" y="6026797"/>
            <a:ext cx="8705" cy="28684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C568E1EB-1F63-428C-BD40-61AE08E5BC22}"/>
              </a:ext>
            </a:extLst>
          </p:cNvPr>
          <p:cNvCxnSpPr>
            <a:cxnSpLocks/>
          </p:cNvCxnSpPr>
          <p:nvPr/>
        </p:nvCxnSpPr>
        <p:spPr>
          <a:xfrm>
            <a:off x="1490765" y="4972819"/>
            <a:ext cx="131177" cy="381754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H="1" flipV="1">
            <a:off x="3434807" y="5956823"/>
            <a:ext cx="8705" cy="28684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H="1">
            <a:off x="9884767" y="4834850"/>
            <a:ext cx="1925" cy="311344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2" name="Picture 28" descr="Flood Icon 394202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9669" y="8513093"/>
            <a:ext cx="54389" cy="54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H="1" flipV="1">
            <a:off x="7335880" y="5998318"/>
            <a:ext cx="8705" cy="28684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1364853B-DB9C-4F12-87CE-789E6C11F154}"/>
              </a:ext>
            </a:extLst>
          </p:cNvPr>
          <p:cNvCxnSpPr>
            <a:cxnSpLocks/>
          </p:cNvCxnSpPr>
          <p:nvPr/>
        </p:nvCxnSpPr>
        <p:spPr>
          <a:xfrm>
            <a:off x="2815220" y="4803950"/>
            <a:ext cx="8012" cy="36989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0883336" y="2494863"/>
            <a:ext cx="24969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Medium ITC" panose="020B0602030504020804" pitchFamily="34" charset="0"/>
              </a:rPr>
              <a:t>Pre-release and Revision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anose="020B0602030504020804" pitchFamily="34" charset="0"/>
            </a:endParaRP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E8D68C1E-8A3D-4B9F-A4B8-33B25593B130}"/>
              </a:ext>
            </a:extLst>
          </p:cNvPr>
          <p:cNvSpPr txBox="1"/>
          <p:nvPr/>
        </p:nvSpPr>
        <p:spPr>
          <a:xfrm>
            <a:off x="1480719" y="5356172"/>
            <a:ext cx="5280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Medium ITC" panose="020B0602030504020804" pitchFamily="34" charset="0"/>
              </a:rPr>
              <a:t>Changing UK Economy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anose="020B0602030504020804" pitchFamily="34" charset="0"/>
            </a:endParaRP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E8D68C1E-8A3D-4B9F-A4B8-33B25593B130}"/>
              </a:ext>
            </a:extLst>
          </p:cNvPr>
          <p:cNvSpPr txBox="1"/>
          <p:nvPr/>
        </p:nvSpPr>
        <p:spPr>
          <a:xfrm>
            <a:off x="6033842" y="5295917"/>
            <a:ext cx="8443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Medium ITC" panose="020B0602030504020804" pitchFamily="34" charset="0"/>
              </a:rPr>
              <a:t>Resource Management and Energy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Medium ITC" panose="020B06020305040208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818994" y="4324877"/>
            <a:ext cx="1200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Changes in the UK economy</a:t>
            </a:r>
            <a:endParaRPr lang="en-US" sz="1200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2335632" y="4324804"/>
            <a:ext cx="1200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UK science and business parks</a:t>
            </a:r>
            <a:endParaRPr lang="en-US" sz="1200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1591490" y="6276750"/>
            <a:ext cx="1525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Post-industrial economy</a:t>
            </a:r>
            <a:endParaRPr lang="en-US" sz="1200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2834378" y="6167366"/>
            <a:ext cx="1315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Environmental impacts of industrial change</a:t>
            </a:r>
            <a:endParaRPr lang="en-US" sz="1200" dirty="0"/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H="1" flipV="1">
            <a:off x="4620152" y="5974551"/>
            <a:ext cx="8705" cy="28684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3916255" y="6329967"/>
            <a:ext cx="1395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Changing transport structure</a:t>
            </a:r>
            <a:endParaRPr lang="en-US" sz="1200" dirty="0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1364853B-DB9C-4F12-87CE-789E6C11F154}"/>
              </a:ext>
            </a:extLst>
          </p:cNvPr>
          <p:cNvCxnSpPr>
            <a:cxnSpLocks/>
          </p:cNvCxnSpPr>
          <p:nvPr/>
        </p:nvCxnSpPr>
        <p:spPr>
          <a:xfrm flipH="1">
            <a:off x="4057963" y="4879316"/>
            <a:ext cx="12686" cy="29415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3542931" y="4343009"/>
            <a:ext cx="1200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Changing rural landscapes</a:t>
            </a:r>
            <a:endParaRPr lang="en-US" sz="1200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6761256" y="6236550"/>
            <a:ext cx="1261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Global distribution of resources</a:t>
            </a:r>
            <a:endParaRPr lang="en-US" sz="1200" dirty="0"/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H="1" flipV="1">
            <a:off x="9158691" y="5978837"/>
            <a:ext cx="4352" cy="565119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8291775" y="6555539"/>
            <a:ext cx="1688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Provision of water and energy in the UK</a:t>
            </a:r>
            <a:endParaRPr lang="en-US" sz="1200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9017686" y="4203992"/>
            <a:ext cx="1903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Why is there a variation between supply of energy around the world?</a:t>
            </a:r>
            <a:endParaRPr lang="en-US" sz="1200" dirty="0"/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V="1">
            <a:off x="12025096" y="5910318"/>
            <a:ext cx="18966" cy="384006"/>
          </a:xfrm>
          <a:prstGeom prst="line">
            <a:avLst/>
          </a:prstGeom>
          <a:ln w="12700">
            <a:solidFill>
              <a:srgbClr val="00B050"/>
            </a:solidFill>
            <a:tailEnd type="oval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11378055" y="6329320"/>
            <a:ext cx="1264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B050"/>
                </a:solidFill>
              </a:rPr>
              <a:t>Case Study: Water transfer scheme in China</a:t>
            </a:r>
            <a:endParaRPr lang="en-US" sz="1200" dirty="0">
              <a:solidFill>
                <a:srgbClr val="00B050"/>
              </a:solidFill>
            </a:endParaRPr>
          </a:p>
        </p:txBody>
      </p: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1364853B-DB9C-4F12-87CE-789E6C11F154}"/>
              </a:ext>
            </a:extLst>
          </p:cNvPr>
          <p:cNvCxnSpPr>
            <a:cxnSpLocks/>
          </p:cNvCxnSpPr>
          <p:nvPr/>
        </p:nvCxnSpPr>
        <p:spPr>
          <a:xfrm flipH="1" flipV="1">
            <a:off x="10683849" y="5949287"/>
            <a:ext cx="13843" cy="39774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10050961" y="6408509"/>
            <a:ext cx="1496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Impacts of energy insecurity</a:t>
            </a:r>
            <a:endParaRPr lang="en-US" sz="1200" dirty="0"/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10834567" y="4506585"/>
            <a:ext cx="1727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Strategies to increase water supply</a:t>
            </a:r>
            <a:endParaRPr lang="en-US" sz="1200" dirty="0"/>
          </a:p>
        </p:txBody>
      </p: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1364853B-DB9C-4F12-87CE-789E6C11F154}"/>
              </a:ext>
            </a:extLst>
          </p:cNvPr>
          <p:cNvCxnSpPr>
            <a:cxnSpLocks/>
          </p:cNvCxnSpPr>
          <p:nvPr/>
        </p:nvCxnSpPr>
        <p:spPr>
          <a:xfrm>
            <a:off x="11541646" y="4952258"/>
            <a:ext cx="15453" cy="360441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>
            <a:off x="13109899" y="4936249"/>
            <a:ext cx="0" cy="261418"/>
          </a:xfrm>
          <a:prstGeom prst="line">
            <a:avLst/>
          </a:prstGeom>
          <a:ln>
            <a:tailEnd type="oval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56" name="TextBox 155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12400844" y="4504031"/>
            <a:ext cx="1392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B050"/>
                </a:solidFill>
              </a:rPr>
              <a:t>Kenya’s sustainable water supply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660" name="TextBox 659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7630884" y="4391102"/>
            <a:ext cx="1558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Provision of food in the UK</a:t>
            </a:r>
            <a:endParaRPr lang="en-US" sz="1200" dirty="0"/>
          </a:p>
        </p:txBody>
      </p:sp>
      <p:cxnSp>
        <p:nvCxnSpPr>
          <p:cNvPr id="661" name="Straight Connector 660">
            <a:extLst>
              <a:ext uri="{FF2B5EF4-FFF2-40B4-BE49-F238E27FC236}">
                <a16:creationId xmlns:a16="http://schemas.microsoft.com/office/drawing/2014/main" id="{1364853B-DB9C-4F12-87CE-789E6C11F154}"/>
              </a:ext>
            </a:extLst>
          </p:cNvPr>
          <p:cNvCxnSpPr>
            <a:cxnSpLocks/>
          </p:cNvCxnSpPr>
          <p:nvPr/>
        </p:nvCxnSpPr>
        <p:spPr>
          <a:xfrm>
            <a:off x="8360746" y="4906998"/>
            <a:ext cx="7727" cy="36380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H="1" flipV="1">
            <a:off x="4811022" y="8764116"/>
            <a:ext cx="8705" cy="28684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4236398" y="9002348"/>
            <a:ext cx="12619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Intro to Nigeria</a:t>
            </a:r>
            <a:endParaRPr lang="en-US" sz="1200" dirty="0"/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H="1" flipV="1">
            <a:off x="3644768" y="8745464"/>
            <a:ext cx="8705" cy="28684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3070144" y="8983696"/>
            <a:ext cx="1261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Nigeria’s changing economy</a:t>
            </a:r>
            <a:endParaRPr lang="en-US" sz="1200" dirty="0"/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  <a:stCxn id="135" idx="2"/>
          </p:cNvCxnSpPr>
          <p:nvPr/>
        </p:nvCxnSpPr>
        <p:spPr>
          <a:xfrm flipH="1">
            <a:off x="2207856" y="7515754"/>
            <a:ext cx="81784" cy="285569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1587216" y="6869423"/>
            <a:ext cx="1404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Managing environmental issues in Nigeria</a:t>
            </a:r>
            <a:endParaRPr lang="en-US" sz="1200" dirty="0"/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  <a:stCxn id="137" idx="0"/>
          </p:cNvCxnSpPr>
          <p:nvPr/>
        </p:nvCxnSpPr>
        <p:spPr>
          <a:xfrm flipV="1">
            <a:off x="1587216" y="8577409"/>
            <a:ext cx="240144" cy="28324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918552" y="8860651"/>
            <a:ext cx="1337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Has Nigeria developed? What impact has this had on QOL</a:t>
            </a:r>
            <a:endParaRPr lang="en-US" sz="1200" dirty="0"/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FD1C5B11-6AFC-442A-A528-C1A6F7110142}"/>
              </a:ext>
            </a:extLst>
          </p:cNvPr>
          <p:cNvSpPr txBox="1"/>
          <p:nvPr/>
        </p:nvSpPr>
        <p:spPr>
          <a:xfrm>
            <a:off x="5721292" y="4675259"/>
            <a:ext cx="13268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Assessment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>
            <a:off x="6178845" y="4915949"/>
            <a:ext cx="13594" cy="313719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TextBox 176">
            <a:extLst>
              <a:ext uri="{FF2B5EF4-FFF2-40B4-BE49-F238E27FC236}">
                <a16:creationId xmlns:a16="http://schemas.microsoft.com/office/drawing/2014/main" id="{FD1C5B11-6AFC-442A-A528-C1A6F7110142}"/>
              </a:ext>
            </a:extLst>
          </p:cNvPr>
          <p:cNvSpPr txBox="1"/>
          <p:nvPr/>
        </p:nvSpPr>
        <p:spPr>
          <a:xfrm rot="2127638">
            <a:off x="141159" y="8320524"/>
            <a:ext cx="13268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Assessment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  <a:stCxn id="177" idx="0"/>
          </p:cNvCxnSpPr>
          <p:nvPr/>
        </p:nvCxnSpPr>
        <p:spPr>
          <a:xfrm flipV="1">
            <a:off x="884927" y="8194959"/>
            <a:ext cx="128737" cy="151255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V="1">
            <a:off x="2815292" y="8755883"/>
            <a:ext cx="152221" cy="367496"/>
          </a:xfrm>
          <a:prstGeom prst="line">
            <a:avLst/>
          </a:prstGeom>
          <a:ln w="12700">
            <a:solidFill>
              <a:srgbClr val="00B050"/>
            </a:solidFill>
            <a:tailEnd type="oval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2185748" y="9207502"/>
            <a:ext cx="1264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B050"/>
                </a:solidFill>
              </a:rPr>
              <a:t>Case Study: Shell in Nigeria</a:t>
            </a:r>
            <a:endParaRPr lang="en-US" sz="1200" dirty="0">
              <a:solidFill>
                <a:srgbClr val="00B050"/>
              </a:solidFill>
            </a:endParaRPr>
          </a:p>
        </p:txBody>
      </p: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1364853B-DB9C-4F12-87CE-789E6C11F154}"/>
              </a:ext>
            </a:extLst>
          </p:cNvPr>
          <p:cNvCxnSpPr>
            <a:cxnSpLocks/>
          </p:cNvCxnSpPr>
          <p:nvPr/>
        </p:nvCxnSpPr>
        <p:spPr>
          <a:xfrm flipH="1">
            <a:off x="5209142" y="4936249"/>
            <a:ext cx="12686" cy="29415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4694110" y="4399942"/>
            <a:ext cx="1200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The North South divide</a:t>
            </a:r>
            <a:endParaRPr lang="en-US" sz="1200" dirty="0"/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5278987" y="6254507"/>
            <a:ext cx="994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UK in the wider world</a:t>
            </a:r>
            <a:endParaRPr lang="en-US" sz="1200" dirty="0"/>
          </a:p>
        </p:txBody>
      </p: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C7D6B0FE-CBA7-4037-BE3D-9C9EF9B3B98D}"/>
              </a:ext>
            </a:extLst>
          </p:cNvPr>
          <p:cNvCxnSpPr>
            <a:cxnSpLocks/>
          </p:cNvCxnSpPr>
          <p:nvPr/>
        </p:nvCxnSpPr>
        <p:spPr>
          <a:xfrm flipH="1" flipV="1">
            <a:off x="5793587" y="6013002"/>
            <a:ext cx="8705" cy="28684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>
            <a:extLst>
              <a:ext uri="{FF2B5EF4-FFF2-40B4-BE49-F238E27FC236}">
                <a16:creationId xmlns:a16="http://schemas.microsoft.com/office/drawing/2014/main" id="{48CEB733-1991-4579-94EA-C3F8CE75BF3B}"/>
              </a:ext>
            </a:extLst>
          </p:cNvPr>
          <p:cNvSpPr txBox="1"/>
          <p:nvPr/>
        </p:nvSpPr>
        <p:spPr>
          <a:xfrm>
            <a:off x="11132164" y="1618199"/>
            <a:ext cx="2529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How effectively can I apply and demonstrate my geographical knowledge and understanding</a:t>
            </a:r>
            <a:endParaRPr lang="en-US" sz="1200" dirty="0"/>
          </a:p>
        </p:txBody>
      </p: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1364853B-DB9C-4F12-87CE-789E6C11F154}"/>
              </a:ext>
            </a:extLst>
          </p:cNvPr>
          <p:cNvCxnSpPr>
            <a:cxnSpLocks/>
          </p:cNvCxnSpPr>
          <p:nvPr/>
        </p:nvCxnSpPr>
        <p:spPr>
          <a:xfrm>
            <a:off x="12381581" y="2225670"/>
            <a:ext cx="15453" cy="360441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0" name="Picture 24" descr="Food Icon 283121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3022" y="4663155"/>
            <a:ext cx="352109" cy="352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1" name="Picture 190"/>
          <p:cNvPicPr>
            <a:picLocks noChangeAspect="1"/>
          </p:cNvPicPr>
          <p:nvPr/>
        </p:nvPicPr>
        <p:blipFill rotWithShape="1">
          <a:blip r:embed="rId10"/>
          <a:srcRect l="11553" t="12454" r="8645" b="27902"/>
          <a:stretch/>
        </p:blipFill>
        <p:spPr>
          <a:xfrm>
            <a:off x="12694714" y="6313765"/>
            <a:ext cx="500971" cy="353531"/>
          </a:xfrm>
          <a:prstGeom prst="rect">
            <a:avLst/>
          </a:prstGeom>
        </p:spPr>
      </p:pic>
      <p:pic>
        <p:nvPicPr>
          <p:cNvPr id="192" name="Picture 26" descr="Dam Icon 3806389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9977" y="4740622"/>
            <a:ext cx="409668" cy="40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3" name="Picture 192"/>
          <p:cNvPicPr>
            <a:picLocks noChangeAspect="1"/>
          </p:cNvPicPr>
          <p:nvPr/>
        </p:nvPicPr>
        <p:blipFill rotWithShape="1">
          <a:blip r:embed="rId12"/>
          <a:srcRect l="15710" t="4557" r="15710" b="18966"/>
          <a:stretch/>
        </p:blipFill>
        <p:spPr>
          <a:xfrm>
            <a:off x="8060898" y="6280129"/>
            <a:ext cx="357145" cy="474401"/>
          </a:xfrm>
          <a:prstGeom prst="rect">
            <a:avLst/>
          </a:prstGeom>
        </p:spPr>
      </p:pic>
      <p:pic>
        <p:nvPicPr>
          <p:cNvPr id="194" name="Picture 193" descr="A close up of a logo&#10;&#10;Description automatically generated">
            <a:extLst>
              <a:ext uri="{FF2B5EF4-FFF2-40B4-BE49-F238E27FC236}">
                <a16:creationId xmlns:a16="http://schemas.microsoft.com/office/drawing/2014/main" id="{1FDB4158-C97B-485A-9493-41C7BA2E0DF6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78"/>
          <a:stretch/>
        </p:blipFill>
        <p:spPr>
          <a:xfrm flipH="1">
            <a:off x="9446171" y="1888156"/>
            <a:ext cx="1235729" cy="929087"/>
          </a:xfrm>
          <a:prstGeom prst="rect">
            <a:avLst/>
          </a:prstGeom>
        </p:spPr>
      </p:pic>
      <p:pic>
        <p:nvPicPr>
          <p:cNvPr id="195" name="Picture 34" descr="Trade Icon 368359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413" y="6216540"/>
            <a:ext cx="380564" cy="380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6" name="Picture 28" descr="by train Icon 405176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420" y="4610124"/>
            <a:ext cx="509217" cy="509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7" name="Picture 30" descr="Factory Icon 379389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657" y="4624873"/>
            <a:ext cx="409668" cy="40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8" name="Picture 36" descr="gas pump Icon 405229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502827" flipH="1" flipV="1">
            <a:off x="2324823" y="8886278"/>
            <a:ext cx="336061" cy="336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9" name="Picture 38" descr="Nigeria Icon 733855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566" y="9285463"/>
            <a:ext cx="349048" cy="34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0" name="Picture 40" descr="aeroplane Icon 2646636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402" y="7371579"/>
            <a:ext cx="353119" cy="353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1" name="Picture 32" descr="Business Woman Icon 751103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376" y="6562709"/>
            <a:ext cx="381057" cy="381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2" name="Picture 42" descr="Oil Leak Icon 146456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646" y="6786371"/>
            <a:ext cx="418502" cy="41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3" name="Picture 202"/>
          <p:cNvPicPr>
            <a:picLocks noChangeAspect="1"/>
          </p:cNvPicPr>
          <p:nvPr/>
        </p:nvPicPr>
        <p:blipFill rotWithShape="1">
          <a:blip r:embed="rId22"/>
          <a:srcRect l="22758" t="850" r="22188" b="14378"/>
          <a:stretch/>
        </p:blipFill>
        <p:spPr>
          <a:xfrm>
            <a:off x="678663" y="4892138"/>
            <a:ext cx="396844" cy="611057"/>
          </a:xfrm>
          <a:prstGeom prst="rect">
            <a:avLst/>
          </a:prstGeom>
        </p:spPr>
      </p:pic>
      <p:sp>
        <p:nvSpPr>
          <p:cNvPr id="85" name="Rounded Rectangle 84"/>
          <p:cNvSpPr/>
          <p:nvPr/>
        </p:nvSpPr>
        <p:spPr>
          <a:xfrm>
            <a:off x="1070130" y="1816113"/>
            <a:ext cx="2630987" cy="1601467"/>
          </a:xfrm>
          <a:prstGeom prst="round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/>
              <a:t>NEG = ______</a:t>
            </a:r>
            <a:br>
              <a:rPr lang="en-GB" sz="2000" dirty="0" smtClean="0"/>
            </a:br>
            <a:endParaRPr lang="en-GB" sz="2000" dirty="0" smtClean="0"/>
          </a:p>
          <a:p>
            <a:r>
              <a:rPr lang="en-GB" sz="2000" dirty="0" smtClean="0"/>
              <a:t>PEG = ______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23181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6972" t="26001" r="40611" b="23777"/>
          <a:stretch/>
        </p:blipFill>
        <p:spPr>
          <a:xfrm>
            <a:off x="0" y="1676892"/>
            <a:ext cx="11667285" cy="7802880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13735299"/>
              </p:ext>
            </p:extLst>
          </p:nvPr>
        </p:nvGraphicFramePr>
        <p:xfrm>
          <a:off x="135108" y="10437301"/>
          <a:ext cx="15997679" cy="160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391414" y="9960421"/>
            <a:ext cx="15283056" cy="3567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lnSpc>
                <a:spcPct val="115000"/>
              </a:lnSpc>
              <a:defRPr/>
            </a:pPr>
            <a:r>
              <a:rPr lang="en-US" sz="1600" b="1" dirty="0">
                <a:solidFill>
                  <a:srgbClr val="002060"/>
                </a:solidFill>
                <a:latin typeface="Eras Bold ITC" panose="020B0907030504020204" pitchFamily="34" charset="0"/>
              </a:rPr>
              <a:t>Keep a track of your progress here:</a:t>
            </a:r>
            <a:endParaRPr lang="en-GB" sz="1300" dirty="0">
              <a:solidFill>
                <a:srgbClr val="002060"/>
              </a:solidFill>
              <a:latin typeface="Eras Medium ITC" panose="020B06020305040208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722835" y="380635"/>
            <a:ext cx="14637695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700" b="1" dirty="0">
                <a:ln w="19050">
                  <a:solidFill>
                    <a:srgbClr val="7030A0"/>
                  </a:solidFill>
                </a:ln>
                <a:solidFill>
                  <a:srgbClr val="7030A0"/>
                </a:solidFill>
                <a:latin typeface="Eras Bold ITC" panose="020B0907030504020204" pitchFamily="34" charset="0"/>
                <a:cs typeface="Aharoni" panose="020B0604020202020204" pitchFamily="2" charset="-79"/>
              </a:rPr>
              <a:t>What will you be learning </a:t>
            </a:r>
            <a:r>
              <a:rPr lang="en-GB" sz="4700" b="1" dirty="0" smtClean="0">
                <a:ln w="19050">
                  <a:solidFill>
                    <a:srgbClr val="7030A0"/>
                  </a:solidFill>
                </a:ln>
                <a:solidFill>
                  <a:srgbClr val="7030A0"/>
                </a:solidFill>
                <a:latin typeface="Eras Bold ITC" panose="020B0907030504020204" pitchFamily="34" charset="0"/>
                <a:cs typeface="Aharoni" panose="020B0604020202020204" pitchFamily="2" charset="-79"/>
              </a:rPr>
              <a:t>in Year 11?</a:t>
            </a:r>
            <a:endParaRPr lang="en-GB" sz="4700" b="1" dirty="0">
              <a:ln w="19050">
                <a:solidFill>
                  <a:srgbClr val="7030A0"/>
                </a:solidFill>
              </a:ln>
              <a:solidFill>
                <a:srgbClr val="7030A0"/>
              </a:solidFill>
              <a:latin typeface="Eras Bold ITC" panose="020B0907030504020204" pitchFamily="34" charset="0"/>
              <a:cs typeface="Aharoni" panose="020B0604020202020204" pitchFamily="2" charset="-79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667284" y="1556776"/>
            <a:ext cx="4151835" cy="8283529"/>
          </a:xfrm>
          <a:prstGeom prst="roundRect">
            <a:avLst/>
          </a:prstGeom>
          <a:solidFill>
            <a:srgbClr val="E2C5FF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At The Priory we believe that reading is such an important aspect of a students learning journey. Here we have recommended a number of current, interesting and relevant books that you might find useful. </a:t>
            </a:r>
          </a:p>
          <a:p>
            <a:pPr algn="ctr"/>
            <a:endParaRPr lang="en-GB" sz="1600" dirty="0">
              <a:solidFill>
                <a:schemeClr val="tx1"/>
              </a:solidFill>
            </a:endParaRPr>
          </a:p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A short history of nearly everything </a:t>
            </a:r>
            <a:r>
              <a:rPr lang="en-GB" sz="1600" dirty="0" smtClean="0">
                <a:solidFill>
                  <a:schemeClr val="tx1"/>
                </a:solidFill>
              </a:rPr>
              <a:t>– Bill Bryson</a:t>
            </a:r>
          </a:p>
          <a:p>
            <a:pPr algn="ctr"/>
            <a:endParaRPr lang="en-GB" sz="1600" dirty="0" smtClean="0">
              <a:solidFill>
                <a:schemeClr val="tx1"/>
              </a:solidFill>
            </a:endParaRPr>
          </a:p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Brazil</a:t>
            </a:r>
            <a:r>
              <a:rPr lang="en-GB" sz="1600" dirty="0" smtClean="0">
                <a:solidFill>
                  <a:schemeClr val="tx1"/>
                </a:solidFill>
              </a:rPr>
              <a:t> – Michael Palin</a:t>
            </a:r>
          </a:p>
          <a:p>
            <a:pPr algn="ctr"/>
            <a:endParaRPr lang="en-GB" sz="1600" dirty="0" smtClean="0">
              <a:solidFill>
                <a:schemeClr val="tx1"/>
              </a:solidFill>
            </a:endParaRPr>
          </a:p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Can we protect people from natural disasters? </a:t>
            </a:r>
            <a:r>
              <a:rPr lang="en-GB" sz="1600" dirty="0" smtClean="0">
                <a:solidFill>
                  <a:schemeClr val="tx1"/>
                </a:solidFill>
              </a:rPr>
              <a:t>– Earth Debates</a:t>
            </a:r>
          </a:p>
          <a:p>
            <a:pPr algn="ctr"/>
            <a:endParaRPr lang="en-GB" sz="1600" dirty="0" smtClean="0">
              <a:solidFill>
                <a:schemeClr val="tx1"/>
              </a:solidFill>
            </a:endParaRPr>
          </a:p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No one is too small to make a big difference </a:t>
            </a:r>
            <a:r>
              <a:rPr lang="en-GB" sz="1600" dirty="0" smtClean="0">
                <a:solidFill>
                  <a:schemeClr val="tx1"/>
                </a:solidFill>
              </a:rPr>
              <a:t>– Greta </a:t>
            </a:r>
            <a:r>
              <a:rPr lang="en-GB" sz="1600" dirty="0" err="1" smtClean="0">
                <a:solidFill>
                  <a:schemeClr val="tx1"/>
                </a:solidFill>
              </a:rPr>
              <a:t>Thunburg</a:t>
            </a:r>
            <a:endParaRPr lang="en-GB" sz="1600" dirty="0" smtClean="0">
              <a:solidFill>
                <a:schemeClr val="tx1"/>
              </a:solidFill>
            </a:endParaRPr>
          </a:p>
          <a:p>
            <a:pPr algn="ctr"/>
            <a:endParaRPr lang="en-GB" sz="1600" dirty="0" smtClean="0">
              <a:solidFill>
                <a:schemeClr val="tx1"/>
              </a:solidFill>
            </a:endParaRPr>
          </a:p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When the river runs dry </a:t>
            </a:r>
            <a:r>
              <a:rPr lang="en-GB" sz="1600" dirty="0" smtClean="0">
                <a:solidFill>
                  <a:schemeClr val="tx1"/>
                </a:solidFill>
              </a:rPr>
              <a:t>– Fred Pearce</a:t>
            </a:r>
          </a:p>
          <a:p>
            <a:pPr algn="ctr"/>
            <a:endParaRPr lang="en-GB" sz="1600" dirty="0" smtClean="0">
              <a:solidFill>
                <a:schemeClr val="tx1"/>
              </a:solidFill>
            </a:endParaRPr>
          </a:p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Prisoners of Geography </a:t>
            </a:r>
            <a:r>
              <a:rPr lang="en-GB" sz="1600" dirty="0" smtClean="0">
                <a:solidFill>
                  <a:schemeClr val="tx1"/>
                </a:solidFill>
              </a:rPr>
              <a:t>– Tim Marshall</a:t>
            </a:r>
          </a:p>
          <a:p>
            <a:pPr algn="ctr"/>
            <a:endParaRPr lang="en-GB" sz="1600" dirty="0" smtClean="0">
              <a:solidFill>
                <a:schemeClr val="tx1"/>
              </a:solidFill>
            </a:endParaRPr>
          </a:p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Worth dying for: The power and politics of flags</a:t>
            </a:r>
            <a:r>
              <a:rPr lang="en-GB" sz="1600" dirty="0" smtClean="0">
                <a:solidFill>
                  <a:schemeClr val="tx1"/>
                </a:solidFill>
              </a:rPr>
              <a:t> – Rim Marshall</a:t>
            </a:r>
          </a:p>
          <a:p>
            <a:pPr algn="ctr"/>
            <a:endParaRPr lang="en-GB" sz="1600" dirty="0">
              <a:solidFill>
                <a:schemeClr val="tx1"/>
              </a:solidFill>
            </a:endParaRPr>
          </a:p>
          <a:p>
            <a:pPr algn="ctr"/>
            <a:endParaRPr lang="en-GB" sz="1600" dirty="0" smtClean="0">
              <a:solidFill>
                <a:schemeClr val="tx1"/>
              </a:solidFill>
            </a:endParaRPr>
          </a:p>
          <a:p>
            <a:pPr algn="ctr"/>
            <a:endParaRPr lang="en-GB" sz="1600" dirty="0">
              <a:solidFill>
                <a:schemeClr val="tx1"/>
              </a:solidFill>
            </a:endParaRPr>
          </a:p>
          <a:p>
            <a:pPr algn="ctr"/>
            <a:endParaRPr lang="en-GB" sz="1600" dirty="0" smtClean="0">
              <a:solidFill>
                <a:schemeClr val="tx1"/>
              </a:solidFill>
            </a:endParaRPr>
          </a:p>
          <a:p>
            <a:pPr algn="ctr"/>
            <a:endParaRPr lang="en-GB" sz="1600" dirty="0">
              <a:solidFill>
                <a:schemeClr val="tx1"/>
              </a:solidFill>
            </a:endParaRPr>
          </a:p>
          <a:p>
            <a:pPr algn="ctr"/>
            <a:endParaRPr lang="en-GB" sz="1600" dirty="0">
              <a:solidFill>
                <a:schemeClr val="tx1"/>
              </a:solidFill>
            </a:endParaRPr>
          </a:p>
        </p:txBody>
      </p:sp>
      <p:pic>
        <p:nvPicPr>
          <p:cNvPr id="1026" name="Picture 2" descr="Reading Lists (Award Winning, Best-Selling, Genres &amp; More) - Memphis Public  Librarie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3669" y="8075057"/>
            <a:ext cx="2679065" cy="164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o One Is Too Small to Make a Difference: Greta Thunberg: Amazon.co.uk:  Thunberg, Greta: 9780141991740: Books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5692">
            <a:off x="15370280" y="4994866"/>
            <a:ext cx="804545" cy="1166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razil : Palin, Michael: Amazon.co.uk: Books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9611">
            <a:off x="11524830" y="4055095"/>
            <a:ext cx="751027" cy="1173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When the Rivers Run Dry by Fred Pearce | Waterstones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16680">
            <a:off x="11303113" y="6217420"/>
            <a:ext cx="728345" cy="111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7470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6EB75A9C3F2240A823B81E8CEEED79" ma:contentTypeVersion="5" ma:contentTypeDescription="Create a new document." ma:contentTypeScope="" ma:versionID="77e52ba92ab1d7465df1005719506751">
  <xsd:schema xmlns:xsd="http://www.w3.org/2001/XMLSchema" xmlns:xs="http://www.w3.org/2001/XMLSchema" xmlns:p="http://schemas.microsoft.com/office/2006/metadata/properties" xmlns:ns3="f1d2b0dc-edc1-47bf-b180-bf2da6677dd0" targetNamespace="http://schemas.microsoft.com/office/2006/metadata/properties" ma:root="true" ma:fieldsID="39bcde0f0a6c5fe3a88b31e25f7587d2" ns3:_="">
    <xsd:import namespace="f1d2b0dc-edc1-47bf-b180-bf2da6677dd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d2b0dc-edc1-47bf-b180-bf2da6677d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71C0E47-1F59-404B-8166-991B1AEA21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800532F-3C95-4AEE-A83B-40E40479FD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d2b0dc-edc1-47bf-b180-bf2da6677d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08141C6-3831-4D75-8795-A937C744BD3B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f1d2b0dc-edc1-47bf-b180-bf2da6677dd0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8006</TotalTime>
  <Words>435</Words>
  <Application>Microsoft Office PowerPoint</Application>
  <PresentationFormat>Custom</PresentationFormat>
  <Paragraphs>121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Aharoni</vt:lpstr>
      <vt:lpstr>Arial</vt:lpstr>
      <vt:lpstr>Calibri</vt:lpstr>
      <vt:lpstr>Calibri Light</vt:lpstr>
      <vt:lpstr>Eras Bold ITC</vt:lpstr>
      <vt:lpstr>Eras Medium ITC</vt:lpstr>
      <vt:lpstr>Office Theme</vt:lpstr>
      <vt:lpstr>PowerPoint Presentation</vt:lpstr>
      <vt:lpstr>PowerPoint Presentation</vt:lpstr>
    </vt:vector>
  </TitlesOfParts>
  <Company>Marches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Georgina Hughes</dc:creator>
  <cp:lastModifiedBy>Frankie Roberts</cp:lastModifiedBy>
  <cp:revision>182</cp:revision>
  <cp:lastPrinted>2021-11-01T10:42:46Z</cp:lastPrinted>
  <dcterms:created xsi:type="dcterms:W3CDTF">2020-02-28T15:50:03Z</dcterms:created>
  <dcterms:modified xsi:type="dcterms:W3CDTF">2022-05-06T13:31:12Z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0x010100106EB75A9C3F2240A823B81E8CEEED79</vt:lpwstr>
  </property>
</Properties>
</file>