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63" r:id="rId5"/>
  </p:sldIdLst>
  <p:sldSz cx="16256000" cy="12192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00"/>
    <a:srgbClr val="FF9933"/>
    <a:srgbClr val="ECBB62"/>
    <a:srgbClr val="E9B049"/>
    <a:srgbClr val="C8EC46"/>
    <a:srgbClr val="FF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488FC-C896-40E1-A67E-7F0AE84BEAB9}" v="1" dt="2021-07-23T07:47:49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464" autoAdjust="0"/>
  </p:normalViewPr>
  <p:slideViewPr>
    <p:cSldViewPr snapToGrid="0">
      <p:cViewPr>
        <p:scale>
          <a:sx n="66" d="100"/>
          <a:sy n="66" d="100"/>
        </p:scale>
        <p:origin x="-2885" y="-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hes, Georgina" userId="566a1682-395f-4664-a434-49f6358fd532" providerId="ADAL" clId="{862488FC-C896-40E1-A67E-7F0AE84BEAB9}"/>
    <pc:docChg chg="undo custSel addSld modSld">
      <pc:chgData name="Hughes, Georgina" userId="566a1682-395f-4664-a434-49f6358fd532" providerId="ADAL" clId="{862488FC-C896-40E1-A67E-7F0AE84BEAB9}" dt="2021-07-23T07:51:16.415" v="35" actId="20577"/>
      <pc:docMkLst>
        <pc:docMk/>
      </pc:docMkLst>
      <pc:sldChg chg="addSp delSp modSp add mod">
        <pc:chgData name="Hughes, Georgina" userId="566a1682-395f-4664-a434-49f6358fd532" providerId="ADAL" clId="{862488FC-C896-40E1-A67E-7F0AE84BEAB9}" dt="2021-07-23T07:51:16.415" v="35" actId="20577"/>
        <pc:sldMkLst>
          <pc:docMk/>
          <pc:sldMk cId="888655841" sldId="263"/>
        </pc:sldMkLst>
        <pc:spChg chg="add del mod">
          <ac:chgData name="Hughes, Georgina" userId="566a1682-395f-4664-a434-49f6358fd532" providerId="ADAL" clId="{862488FC-C896-40E1-A67E-7F0AE84BEAB9}" dt="2021-07-23T07:48:58.528" v="15" actId="478"/>
          <ac:spMkLst>
            <pc:docMk/>
            <pc:sldMk cId="888655841" sldId="263"/>
            <ac:spMk id="3" creationId="{7FB4D4F0-82A7-4B44-8664-9A8A42349B15}"/>
          </ac:spMkLst>
        </pc:spChg>
        <pc:spChg chg="mod">
          <ac:chgData name="Hughes, Georgina" userId="566a1682-395f-4664-a434-49f6358fd532" providerId="ADAL" clId="{862488FC-C896-40E1-A67E-7F0AE84BEAB9}" dt="2021-07-23T07:47:57.755" v="1" actId="208"/>
          <ac:spMkLst>
            <pc:docMk/>
            <pc:sldMk cId="888655841" sldId="263"/>
            <ac:spMk id="4" creationId="{B554B049-F74B-48F1-A036-FC00BC393C00}"/>
          </ac:spMkLst>
        </pc:spChg>
        <pc:spChg chg="add mod">
          <ac:chgData name="Hughes, Georgina" userId="566a1682-395f-4664-a434-49f6358fd532" providerId="ADAL" clId="{862488FC-C896-40E1-A67E-7F0AE84BEAB9}" dt="2021-07-23T07:50:08.570" v="25" actId="14100"/>
          <ac:spMkLst>
            <pc:docMk/>
            <pc:sldMk cId="888655841" sldId="263"/>
            <ac:spMk id="5" creationId="{825D17BE-35BB-4D2C-93A2-C479AF128EA8}"/>
          </ac:spMkLst>
        </pc:spChg>
        <pc:spChg chg="mod">
          <ac:chgData name="Hughes, Georgina" userId="566a1682-395f-4664-a434-49f6358fd532" providerId="ADAL" clId="{862488FC-C896-40E1-A67E-7F0AE84BEAB9}" dt="2021-07-23T07:48:14.458" v="5" actId="207"/>
          <ac:spMkLst>
            <pc:docMk/>
            <pc:sldMk cId="888655841" sldId="263"/>
            <ac:spMk id="7" creationId="{D2F97453-494C-5746-8E17-4A67EE1BF309}"/>
          </ac:spMkLst>
        </pc:spChg>
        <pc:spChg chg="mod">
          <ac:chgData name="Hughes, Georgina" userId="566a1682-395f-4664-a434-49f6358fd532" providerId="ADAL" clId="{862488FC-C896-40E1-A67E-7F0AE84BEAB9}" dt="2021-07-23T07:48:11.587" v="4" actId="207"/>
          <ac:spMkLst>
            <pc:docMk/>
            <pc:sldMk cId="888655841" sldId="263"/>
            <ac:spMk id="9" creationId="{8EE221F3-E29A-7E44-BA3E-4DDEF353168D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3" creationId="{AB96207F-9876-7A4C-8CB8-0378596E3D43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4" creationId="{78D87C2B-4ED1-1C4B-B314-D95374A7846D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6" creationId="{0EC6A36B-BE5D-9742-9412-BEDB5350E9B4}"/>
          </ac:spMkLst>
        </pc:spChg>
        <pc:spChg chg="mod">
          <ac:chgData name="Hughes, Georgina" userId="566a1682-395f-4664-a434-49f6358fd532" providerId="ADAL" clId="{862488FC-C896-40E1-A67E-7F0AE84BEAB9}" dt="2021-07-23T07:48:08.146" v="3" actId="207"/>
          <ac:spMkLst>
            <pc:docMk/>
            <pc:sldMk cId="888655841" sldId="263"/>
            <ac:spMk id="71" creationId="{D2F97453-494C-5746-8E17-4A67EE1BF309}"/>
          </ac:spMkLst>
        </pc:spChg>
        <pc:spChg chg="mod">
          <ac:chgData name="Hughes, Georgina" userId="566a1682-395f-4664-a434-49f6358fd532" providerId="ADAL" clId="{862488FC-C896-40E1-A67E-7F0AE84BEAB9}" dt="2021-07-23T07:51:16.415" v="35" actId="20577"/>
          <ac:spMkLst>
            <pc:docMk/>
            <pc:sldMk cId="888655841" sldId="263"/>
            <ac:spMk id="74" creationId="{0EC6A36B-BE5D-9742-9412-BEDB5350E9B4}"/>
          </ac:spMkLst>
        </pc:spChg>
        <pc:spChg chg="ord">
          <ac:chgData name="Hughes, Georgina" userId="566a1682-395f-4664-a434-49f6358fd532" providerId="ADAL" clId="{862488FC-C896-40E1-A67E-7F0AE84BEAB9}" dt="2021-07-23T07:49:45.896" v="24" actId="166"/>
          <ac:spMkLst>
            <pc:docMk/>
            <pc:sldMk cId="888655841" sldId="263"/>
            <ac:spMk id="110" creationId="{EEE37528-7896-4FD4-8D07-3D567936B6F8}"/>
          </ac:spMkLst>
        </pc:spChg>
        <pc:spChg chg="add del mod">
          <ac:chgData name="Hughes, Georgina" userId="566a1682-395f-4664-a434-49f6358fd532" providerId="ADAL" clId="{862488FC-C896-40E1-A67E-7F0AE84BEAB9}" dt="2021-07-23T07:48:22.870" v="9" actId="207"/>
          <ac:spMkLst>
            <pc:docMk/>
            <pc:sldMk cId="888655841" sldId="263"/>
            <ac:spMk id="114" creationId="{9F679EE1-5503-41AF-B0B0-23F6FC0EA7E2}"/>
          </ac:spMkLst>
        </pc:spChg>
        <pc:spChg chg="del mod">
          <ac:chgData name="Hughes, Georgina" userId="566a1682-395f-4664-a434-49f6358fd532" providerId="ADAL" clId="{862488FC-C896-40E1-A67E-7F0AE84BEAB9}" dt="2021-07-23T07:49:27.905" v="21" actId="478"/>
          <ac:spMkLst>
            <pc:docMk/>
            <pc:sldMk cId="888655841" sldId="263"/>
            <ac:spMk id="170" creationId="{361D24CC-941E-4C47-B0EC-E144352A4A74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71" creationId="{2BE9DFE9-D2AE-C14C-AB63-41C6DF192559}"/>
          </ac:spMkLst>
        </pc:spChg>
        <pc:graphicFrameChg chg="modGraphic">
          <ac:chgData name="Hughes, Georgina" userId="566a1682-395f-4664-a434-49f6358fd532" providerId="ADAL" clId="{862488FC-C896-40E1-A67E-7F0AE84BEAB9}" dt="2021-07-23T07:50:59.160" v="33" actId="207"/>
          <ac:graphicFrameMkLst>
            <pc:docMk/>
            <pc:sldMk cId="888655841" sldId="263"/>
            <ac:graphicFrameMk id="2" creationId="{A8A80E3D-504D-4C7F-9077-7BBBF5C6C29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F5C6A-0306-46AF-892C-3722AFBCBAA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7B615C28-C1D1-4EB1-80D7-6309B5F762ED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i="0" u="none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ctr" rtl="0"/>
          <a:endParaRPr lang="en-GB" sz="1200" b="0" i="0" u="none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46284C82-0F10-448F-9916-DF91E5AEBB66}" type="parTrans" cxnId="{D14683CD-DFD1-42DF-B43A-72BD4FBF9141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1D0E63A-2CDE-40BA-AAEE-85A42558DD0B}" type="sibTrans" cxnId="{D14683CD-DFD1-42DF-B43A-72BD4FBF9141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D27F0652-5A30-4938-9B51-79182C5D59C0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/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5915F2C4-A5E5-4DFD-809D-2D7654692A8B}" type="parTrans" cxnId="{6EB7CD87-9B5A-464D-B137-FE34A8B49575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694D030-CCDC-4EFF-8EA5-BD8E440CB286}" type="sibTrans" cxnId="{6EB7CD87-9B5A-464D-B137-FE34A8B49575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E8C98D4-A13B-4FAD-AE22-48A8B65ADFF2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9FC9815E-5391-43C4-A6BA-DCE1802E01D0}" type="par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BA7E85A-97FF-4F15-A4F1-F0ED25E622AF}" type="sib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56BC97F3-21BD-4BAA-BB81-B20DDBC777A7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 rtl="0"/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E6AE6ADC-531E-4E87-9F9D-4406102AC72A}" type="parTrans" cxnId="{76157523-4073-4C14-88AC-FCE649C582C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BACEA62-A54A-4CBD-985F-2B501E7F774B}" type="sibTrans" cxnId="{76157523-4073-4C14-88AC-FCE649C582C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25A6223-455F-4605-8BE8-09868911B1C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02865B48-6859-4A39-85A2-3FCEE3765113}" type="parTrans" cxnId="{60464622-F1F3-4021-814D-539E29C97804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DD04E2D-C966-43BF-8F39-187BB4ACD7A7}" type="sibTrans" cxnId="{60464622-F1F3-4021-814D-539E29C97804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6D5BB18-2FFF-42D7-B334-289ED3D090F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algn="ctr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gm:t>
    </dgm:pt>
    <dgm:pt modelId="{7815CD8D-248E-4A9B-AA0B-11ACFB713577}" type="parTrans" cxnId="{2E9C4427-BE0C-4F97-9182-58A3F2C79A3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2EE17598-946E-49FE-9FA6-4ADBB3042F88}" type="sibTrans" cxnId="{2E9C4427-BE0C-4F97-9182-58A3F2C79A3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1F13E08D-760E-43B1-9659-DB9E8C2B62B9}" type="pres">
      <dgm:prSet presAssocID="{B24F5C6A-0306-46AF-892C-3722AFBCBAA3}" presName="Name0" presStyleCnt="0">
        <dgm:presLayoutVars>
          <dgm:dir/>
          <dgm:resizeHandles val="exact"/>
        </dgm:presLayoutVars>
      </dgm:prSet>
      <dgm:spPr/>
    </dgm:pt>
    <dgm:pt modelId="{FA1DD3E8-4CD0-4DA7-B6E8-B69606204038}" type="pres">
      <dgm:prSet presAssocID="{7B615C28-C1D1-4EB1-80D7-6309B5F762ED}" presName="node" presStyleLbl="node1" presStyleIdx="0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E2E4-4CD8-4072-BA88-75B678B27669}" type="pres">
      <dgm:prSet presAssocID="{E1D0E63A-2CDE-40BA-AAEE-85A42558DD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2EDAE65-17BD-4A87-9308-EED87C27F684}" type="pres">
      <dgm:prSet presAssocID="{E1D0E63A-2CDE-40BA-AAEE-85A42558DD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110ECD7-53A5-4391-B4FE-64B790F5796B}" type="pres">
      <dgm:prSet presAssocID="{56BC97F3-21BD-4BAA-BB81-B20DDBC777A7}" presName="node" presStyleLbl="node1" presStyleIdx="1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AF0-96FA-40C0-AC3A-24D739EE2145}" type="pres">
      <dgm:prSet presAssocID="{ABACEA62-A54A-4CBD-985F-2B501E7F774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8532FD-98A8-40AF-83C0-CD1C49C3CB57}" type="pres">
      <dgm:prSet presAssocID="{ABACEA62-A54A-4CBD-985F-2B501E7F774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7B6604-43A3-4566-AF4A-497AB33880F5}" type="pres">
      <dgm:prSet presAssocID="{C25A6223-455F-4605-8BE8-09868911B1C0}" presName="node" presStyleLbl="node1" presStyleIdx="2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F4CC-1CB8-4E8F-BF95-C6FFB77F3C7C}" type="pres">
      <dgm:prSet presAssocID="{BDD04E2D-C966-43BF-8F39-187BB4ACD7A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A064070-2085-4BA1-8A6E-D377036C9FFB}" type="pres">
      <dgm:prSet presAssocID="{BDD04E2D-C966-43BF-8F39-187BB4ACD7A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19C575D-9AE2-44BA-8D74-03E8EA47390C}" type="pres">
      <dgm:prSet presAssocID="{A6D5BB18-2FFF-42D7-B334-289ED3D090F0}" presName="node" presStyleLbl="node1" presStyleIdx="3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60F9-CFF8-40D5-94FE-3696BC679B01}" type="pres">
      <dgm:prSet presAssocID="{2EE17598-946E-49FE-9FA6-4ADBB3042F8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0CE8C6-9C4E-44B6-B751-ACDE8F371B96}" type="pres">
      <dgm:prSet presAssocID="{2EE17598-946E-49FE-9FA6-4ADBB3042F8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A9CEA4-B6B8-4DE1-8CC2-5981B6930514}" type="pres">
      <dgm:prSet presAssocID="{D27F0652-5A30-4938-9B51-79182C5D59C0}" presName="node" presStyleLbl="node1" presStyleIdx="4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F302-5B41-4AED-98CB-37883AF5D1BD}" type="pres">
      <dgm:prSet presAssocID="{E694D030-CCDC-4EFF-8EA5-BD8E440CB28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F737B2E-82AE-4BA0-8933-94EF85277D18}" type="pres">
      <dgm:prSet presAssocID="{E694D030-CCDC-4EFF-8EA5-BD8E440CB28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4D1D3D-407E-4E14-86C8-BC744AF705CF}" type="pres">
      <dgm:prSet presAssocID="{BE8C98D4-A13B-4FAD-AE22-48A8B65ADFF2}" presName="node" presStyleLbl="node1" presStyleIdx="5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2A38E-02AA-4979-81CF-11938C1F5849}" srcId="{B24F5C6A-0306-46AF-892C-3722AFBCBAA3}" destId="{BE8C98D4-A13B-4FAD-AE22-48A8B65ADFF2}" srcOrd="5" destOrd="0" parTransId="{9FC9815E-5391-43C4-A6BA-DCE1802E01D0}" sibTransId="{CBA7E85A-97FF-4F15-A4F1-F0ED25E622AF}"/>
    <dgm:cxn modelId="{6EB7CD87-9B5A-464D-B137-FE34A8B49575}" srcId="{B24F5C6A-0306-46AF-892C-3722AFBCBAA3}" destId="{D27F0652-5A30-4938-9B51-79182C5D59C0}" srcOrd="4" destOrd="0" parTransId="{5915F2C4-A5E5-4DFD-809D-2D7654692A8B}" sibTransId="{E694D030-CCDC-4EFF-8EA5-BD8E440CB286}"/>
    <dgm:cxn modelId="{60464622-F1F3-4021-814D-539E29C97804}" srcId="{B24F5C6A-0306-46AF-892C-3722AFBCBAA3}" destId="{C25A6223-455F-4605-8BE8-09868911B1C0}" srcOrd="2" destOrd="0" parTransId="{02865B48-6859-4A39-85A2-3FCEE3765113}" sibTransId="{BDD04E2D-C966-43BF-8F39-187BB4ACD7A7}"/>
    <dgm:cxn modelId="{9807B058-A8B4-4A7F-860A-F890FB3D521F}" type="presOf" srcId="{E1D0E63A-2CDE-40BA-AAEE-85A42558DD0B}" destId="{463BE2E4-4CD8-4072-BA88-75B678B27669}" srcOrd="0" destOrd="0" presId="urn:microsoft.com/office/officeart/2005/8/layout/process1"/>
    <dgm:cxn modelId="{838B73DB-CA1B-4A2D-AE72-1020E985DACA}" type="presOf" srcId="{D27F0652-5A30-4938-9B51-79182C5D59C0}" destId="{55A9CEA4-B6B8-4DE1-8CC2-5981B6930514}" srcOrd="0" destOrd="0" presId="urn:microsoft.com/office/officeart/2005/8/layout/process1"/>
    <dgm:cxn modelId="{D14683CD-DFD1-42DF-B43A-72BD4FBF9141}" srcId="{B24F5C6A-0306-46AF-892C-3722AFBCBAA3}" destId="{7B615C28-C1D1-4EB1-80D7-6309B5F762ED}" srcOrd="0" destOrd="0" parTransId="{46284C82-0F10-448F-9916-DF91E5AEBB66}" sibTransId="{E1D0E63A-2CDE-40BA-AAEE-85A42558DD0B}"/>
    <dgm:cxn modelId="{E7B5E78A-FDCF-442F-BACC-E38D03D99BB1}" type="presOf" srcId="{A6D5BB18-2FFF-42D7-B334-289ED3D090F0}" destId="{E19C575D-9AE2-44BA-8D74-03E8EA47390C}" srcOrd="0" destOrd="0" presId="urn:microsoft.com/office/officeart/2005/8/layout/process1"/>
    <dgm:cxn modelId="{76157523-4073-4C14-88AC-FCE649C582CA}" srcId="{B24F5C6A-0306-46AF-892C-3722AFBCBAA3}" destId="{56BC97F3-21BD-4BAA-BB81-B20DDBC777A7}" srcOrd="1" destOrd="0" parTransId="{E6AE6ADC-531E-4E87-9F9D-4406102AC72A}" sibTransId="{ABACEA62-A54A-4CBD-985F-2B501E7F774B}"/>
    <dgm:cxn modelId="{431F9E67-3A64-4F65-A078-1E02E4A2668F}" type="presOf" srcId="{E1D0E63A-2CDE-40BA-AAEE-85A42558DD0B}" destId="{12EDAE65-17BD-4A87-9308-EED87C27F684}" srcOrd="1" destOrd="0" presId="urn:microsoft.com/office/officeart/2005/8/layout/process1"/>
    <dgm:cxn modelId="{BE9740A1-BDB3-4A38-8588-EE9D40BBF426}" type="presOf" srcId="{B24F5C6A-0306-46AF-892C-3722AFBCBAA3}" destId="{1F13E08D-760E-43B1-9659-DB9E8C2B62B9}" srcOrd="0" destOrd="0" presId="urn:microsoft.com/office/officeart/2005/8/layout/process1"/>
    <dgm:cxn modelId="{39796CD3-7AF1-468F-935F-7310D06B7A29}" type="presOf" srcId="{BDD04E2D-C966-43BF-8F39-187BB4ACD7A7}" destId="{5161F4CC-1CB8-4E8F-BF95-C6FFB77F3C7C}" srcOrd="0" destOrd="0" presId="urn:microsoft.com/office/officeart/2005/8/layout/process1"/>
    <dgm:cxn modelId="{A4D61587-810D-4B99-ACF7-C743246C812D}" type="presOf" srcId="{ABACEA62-A54A-4CBD-985F-2B501E7F774B}" destId="{3D8532FD-98A8-40AF-83C0-CD1C49C3CB57}" srcOrd="1" destOrd="0" presId="urn:microsoft.com/office/officeart/2005/8/layout/process1"/>
    <dgm:cxn modelId="{89AE2A24-3F87-4EE7-BCC6-97122C58E552}" type="presOf" srcId="{56BC97F3-21BD-4BAA-BB81-B20DDBC777A7}" destId="{0110ECD7-53A5-4391-B4FE-64B790F5796B}" srcOrd="0" destOrd="0" presId="urn:microsoft.com/office/officeart/2005/8/layout/process1"/>
    <dgm:cxn modelId="{DF9EC9CC-644B-4EC3-A5EC-7D1AB18E8EAC}" type="presOf" srcId="{7B615C28-C1D1-4EB1-80D7-6309B5F762ED}" destId="{FA1DD3E8-4CD0-4DA7-B6E8-B69606204038}" srcOrd="0" destOrd="0" presId="urn:microsoft.com/office/officeart/2005/8/layout/process1"/>
    <dgm:cxn modelId="{4E049DD9-8C15-4526-8835-863C694773E0}" type="presOf" srcId="{BE8C98D4-A13B-4FAD-AE22-48A8B65ADFF2}" destId="{7C4D1D3D-407E-4E14-86C8-BC744AF705CF}" srcOrd="0" destOrd="0" presId="urn:microsoft.com/office/officeart/2005/8/layout/process1"/>
    <dgm:cxn modelId="{2E9C4427-BE0C-4F97-9182-58A3F2C79A3A}" srcId="{B24F5C6A-0306-46AF-892C-3722AFBCBAA3}" destId="{A6D5BB18-2FFF-42D7-B334-289ED3D090F0}" srcOrd="3" destOrd="0" parTransId="{7815CD8D-248E-4A9B-AA0B-11ACFB713577}" sibTransId="{2EE17598-946E-49FE-9FA6-4ADBB3042F88}"/>
    <dgm:cxn modelId="{7A634089-97DE-470B-BB45-B3F76B484171}" type="presOf" srcId="{E694D030-CCDC-4EFF-8EA5-BD8E440CB286}" destId="{4BD1F302-5B41-4AED-98CB-37883AF5D1BD}" srcOrd="0" destOrd="0" presId="urn:microsoft.com/office/officeart/2005/8/layout/process1"/>
    <dgm:cxn modelId="{6A83749F-BE36-40AC-8B34-EBB1CFFD4F7A}" type="presOf" srcId="{E694D030-CCDC-4EFF-8EA5-BD8E440CB286}" destId="{CF737B2E-82AE-4BA0-8933-94EF85277D18}" srcOrd="1" destOrd="0" presId="urn:microsoft.com/office/officeart/2005/8/layout/process1"/>
    <dgm:cxn modelId="{0DBC539C-DB4E-4271-96EF-5CD64CAC6393}" type="presOf" srcId="{2EE17598-946E-49FE-9FA6-4ADBB3042F88}" destId="{FEC060F9-CFF8-40D5-94FE-3696BC679B01}" srcOrd="0" destOrd="0" presId="urn:microsoft.com/office/officeart/2005/8/layout/process1"/>
    <dgm:cxn modelId="{521C064E-5997-43E6-8C19-D421E3B81AF3}" type="presOf" srcId="{2EE17598-946E-49FE-9FA6-4ADBB3042F88}" destId="{6B0CE8C6-9C4E-44B6-B751-ACDE8F371B96}" srcOrd="1" destOrd="0" presId="urn:microsoft.com/office/officeart/2005/8/layout/process1"/>
    <dgm:cxn modelId="{AA529E0C-6A09-4F94-9882-2E451FCAE242}" type="presOf" srcId="{BDD04E2D-C966-43BF-8F39-187BB4ACD7A7}" destId="{4A064070-2085-4BA1-8A6E-D377036C9FFB}" srcOrd="1" destOrd="0" presId="urn:microsoft.com/office/officeart/2005/8/layout/process1"/>
    <dgm:cxn modelId="{83C9E7E8-1D97-4B96-8BF6-6E9914E00B2D}" type="presOf" srcId="{ABACEA62-A54A-4CBD-985F-2B501E7F774B}" destId="{DB2B1AF0-96FA-40C0-AC3A-24D739EE2145}" srcOrd="0" destOrd="0" presId="urn:microsoft.com/office/officeart/2005/8/layout/process1"/>
    <dgm:cxn modelId="{5EF485AA-6F42-4AC8-970F-BF8CCF26E295}" type="presOf" srcId="{C25A6223-455F-4605-8BE8-09868911B1C0}" destId="{AF7B6604-43A3-4566-AF4A-497AB33880F5}" srcOrd="0" destOrd="0" presId="urn:microsoft.com/office/officeart/2005/8/layout/process1"/>
    <dgm:cxn modelId="{F8C0AD5A-5D38-40E7-B097-7EE88F6D24FD}" type="presParOf" srcId="{1F13E08D-760E-43B1-9659-DB9E8C2B62B9}" destId="{FA1DD3E8-4CD0-4DA7-B6E8-B69606204038}" srcOrd="0" destOrd="0" presId="urn:microsoft.com/office/officeart/2005/8/layout/process1"/>
    <dgm:cxn modelId="{DC09BDB7-E5A4-49D1-943A-84EC19AAC092}" type="presParOf" srcId="{1F13E08D-760E-43B1-9659-DB9E8C2B62B9}" destId="{463BE2E4-4CD8-4072-BA88-75B678B27669}" srcOrd="1" destOrd="0" presId="urn:microsoft.com/office/officeart/2005/8/layout/process1"/>
    <dgm:cxn modelId="{085CBDC7-4DB6-43DC-B6BE-F28A33DEA936}" type="presParOf" srcId="{463BE2E4-4CD8-4072-BA88-75B678B27669}" destId="{12EDAE65-17BD-4A87-9308-EED87C27F684}" srcOrd="0" destOrd="0" presId="urn:microsoft.com/office/officeart/2005/8/layout/process1"/>
    <dgm:cxn modelId="{9FAF140D-7C94-4F4F-87B7-A60A75EE4DB6}" type="presParOf" srcId="{1F13E08D-760E-43B1-9659-DB9E8C2B62B9}" destId="{0110ECD7-53A5-4391-B4FE-64B790F5796B}" srcOrd="2" destOrd="0" presId="urn:microsoft.com/office/officeart/2005/8/layout/process1"/>
    <dgm:cxn modelId="{A63D2FCA-BD0B-4EB1-8408-FE032C1E0DC5}" type="presParOf" srcId="{1F13E08D-760E-43B1-9659-DB9E8C2B62B9}" destId="{DB2B1AF0-96FA-40C0-AC3A-24D739EE2145}" srcOrd="3" destOrd="0" presId="urn:microsoft.com/office/officeart/2005/8/layout/process1"/>
    <dgm:cxn modelId="{73EFC29C-5833-4F29-99D5-979193ED7A45}" type="presParOf" srcId="{DB2B1AF0-96FA-40C0-AC3A-24D739EE2145}" destId="{3D8532FD-98A8-40AF-83C0-CD1C49C3CB57}" srcOrd="0" destOrd="0" presId="urn:microsoft.com/office/officeart/2005/8/layout/process1"/>
    <dgm:cxn modelId="{66CF56AC-4574-466A-AAFF-4F91E799CDF3}" type="presParOf" srcId="{1F13E08D-760E-43B1-9659-DB9E8C2B62B9}" destId="{AF7B6604-43A3-4566-AF4A-497AB33880F5}" srcOrd="4" destOrd="0" presId="urn:microsoft.com/office/officeart/2005/8/layout/process1"/>
    <dgm:cxn modelId="{B290F59A-31FA-4BB4-8907-D036C5EC6324}" type="presParOf" srcId="{1F13E08D-760E-43B1-9659-DB9E8C2B62B9}" destId="{5161F4CC-1CB8-4E8F-BF95-C6FFB77F3C7C}" srcOrd="5" destOrd="0" presId="urn:microsoft.com/office/officeart/2005/8/layout/process1"/>
    <dgm:cxn modelId="{040F457E-392A-4168-8909-E30D6C918CD1}" type="presParOf" srcId="{5161F4CC-1CB8-4E8F-BF95-C6FFB77F3C7C}" destId="{4A064070-2085-4BA1-8A6E-D377036C9FFB}" srcOrd="0" destOrd="0" presId="urn:microsoft.com/office/officeart/2005/8/layout/process1"/>
    <dgm:cxn modelId="{D474DB06-61E2-44DF-A143-4422837B89B9}" type="presParOf" srcId="{1F13E08D-760E-43B1-9659-DB9E8C2B62B9}" destId="{E19C575D-9AE2-44BA-8D74-03E8EA47390C}" srcOrd="6" destOrd="0" presId="urn:microsoft.com/office/officeart/2005/8/layout/process1"/>
    <dgm:cxn modelId="{0FFFB6D3-22A8-4F9A-B38E-2186DB9FA544}" type="presParOf" srcId="{1F13E08D-760E-43B1-9659-DB9E8C2B62B9}" destId="{FEC060F9-CFF8-40D5-94FE-3696BC679B01}" srcOrd="7" destOrd="0" presId="urn:microsoft.com/office/officeart/2005/8/layout/process1"/>
    <dgm:cxn modelId="{22882DF3-E7D8-4256-98BE-8D86F0E8F54E}" type="presParOf" srcId="{FEC060F9-CFF8-40D5-94FE-3696BC679B01}" destId="{6B0CE8C6-9C4E-44B6-B751-ACDE8F371B96}" srcOrd="0" destOrd="0" presId="urn:microsoft.com/office/officeart/2005/8/layout/process1"/>
    <dgm:cxn modelId="{DBA7CAD6-09D3-423F-97B8-1FB4F3BF6C27}" type="presParOf" srcId="{1F13E08D-760E-43B1-9659-DB9E8C2B62B9}" destId="{55A9CEA4-B6B8-4DE1-8CC2-5981B6930514}" srcOrd="8" destOrd="0" presId="urn:microsoft.com/office/officeart/2005/8/layout/process1"/>
    <dgm:cxn modelId="{91E4E323-12F2-4E7A-BDE2-4ACAD88E53E8}" type="presParOf" srcId="{1F13E08D-760E-43B1-9659-DB9E8C2B62B9}" destId="{4BD1F302-5B41-4AED-98CB-37883AF5D1BD}" srcOrd="9" destOrd="0" presId="urn:microsoft.com/office/officeart/2005/8/layout/process1"/>
    <dgm:cxn modelId="{997D639A-0808-4ED0-86E3-B47393617027}" type="presParOf" srcId="{4BD1F302-5B41-4AED-98CB-37883AF5D1BD}" destId="{CF737B2E-82AE-4BA0-8933-94EF85277D18}" srcOrd="0" destOrd="0" presId="urn:microsoft.com/office/officeart/2005/8/layout/process1"/>
    <dgm:cxn modelId="{0422CBF1-19EF-4E1C-A2CB-D27215CB354A}" type="presParOf" srcId="{1F13E08D-760E-43B1-9659-DB9E8C2B62B9}" destId="{7C4D1D3D-407E-4E14-86C8-BC744AF705C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D3E8-4CD0-4DA7-B6E8-B69606204038}">
      <dsp:nvSpPr>
        <dsp:cNvPr id="0" name=""/>
        <dsp:cNvSpPr/>
      </dsp:nvSpPr>
      <dsp:spPr>
        <a:xfrm>
          <a:off x="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u="none" kern="1200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kern="1200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i="0" u="none" kern="120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42524" y="114693"/>
        <a:ext cx="1914661" cy="1366837"/>
      </dsp:txXfrm>
    </dsp:sp>
    <dsp:sp modelId="{463BE2E4-4CD8-4072-BA88-75B678B27669}">
      <dsp:nvSpPr>
        <dsp:cNvPr id="0" name=""/>
        <dsp:cNvSpPr/>
      </dsp:nvSpPr>
      <dsp:spPr>
        <a:xfrm>
          <a:off x="2198233" y="550148"/>
          <a:ext cx="420869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2198233" y="649334"/>
        <a:ext cx="294608" cy="297556"/>
      </dsp:txXfrm>
    </dsp:sp>
    <dsp:sp modelId="{0110ECD7-53A5-4391-B4FE-64B790F5796B}">
      <dsp:nvSpPr>
        <dsp:cNvPr id="0" name=""/>
        <dsp:cNvSpPr/>
      </dsp:nvSpPr>
      <dsp:spPr>
        <a:xfrm>
          <a:off x="2793802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2836326" y="114693"/>
        <a:ext cx="1914661" cy="1366837"/>
      </dsp:txXfrm>
    </dsp:sp>
    <dsp:sp modelId="{DB2B1AF0-96FA-40C0-AC3A-24D739EE2145}">
      <dsp:nvSpPr>
        <dsp:cNvPr id="0" name=""/>
        <dsp:cNvSpPr/>
      </dsp:nvSpPr>
      <dsp:spPr>
        <a:xfrm>
          <a:off x="4993483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4993483" y="649334"/>
        <a:ext cx="296757" cy="297556"/>
      </dsp:txXfrm>
    </dsp:sp>
    <dsp:sp modelId="{AF7B6604-43A3-4566-AF4A-497AB33880F5}">
      <dsp:nvSpPr>
        <dsp:cNvPr id="0" name=""/>
        <dsp:cNvSpPr/>
      </dsp:nvSpPr>
      <dsp:spPr>
        <a:xfrm>
          <a:off x="5593396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5635920" y="114693"/>
        <a:ext cx="1914661" cy="1366837"/>
      </dsp:txXfrm>
    </dsp:sp>
    <dsp:sp modelId="{5161F4CC-1CB8-4E8F-BF95-C6FFB77F3C7C}">
      <dsp:nvSpPr>
        <dsp:cNvPr id="0" name=""/>
        <dsp:cNvSpPr/>
      </dsp:nvSpPr>
      <dsp:spPr>
        <a:xfrm>
          <a:off x="7793077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7793077" y="649334"/>
        <a:ext cx="296757" cy="297556"/>
      </dsp:txXfrm>
    </dsp:sp>
    <dsp:sp modelId="{E19C575D-9AE2-44BA-8D74-03E8EA47390C}">
      <dsp:nvSpPr>
        <dsp:cNvPr id="0" name=""/>
        <dsp:cNvSpPr/>
      </dsp:nvSpPr>
      <dsp:spPr>
        <a:xfrm>
          <a:off x="839299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kern="1200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sp:txBody>
      <dsp:txXfrm>
        <a:off x="8435514" y="114693"/>
        <a:ext cx="1914661" cy="1366837"/>
      </dsp:txXfrm>
    </dsp:sp>
    <dsp:sp modelId="{FEC060F9-CFF8-40D5-94FE-3696BC679B01}">
      <dsp:nvSpPr>
        <dsp:cNvPr id="0" name=""/>
        <dsp:cNvSpPr/>
      </dsp:nvSpPr>
      <dsp:spPr>
        <a:xfrm rot="3088">
          <a:off x="10594118" y="551419"/>
          <a:ext cx="427007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0594118" y="650547"/>
        <a:ext cx="298905" cy="297556"/>
      </dsp:txXfrm>
    </dsp:sp>
    <dsp:sp modelId="{55A9CEA4-B6B8-4DE1-8CC2-5981B6930514}">
      <dsp:nvSpPr>
        <dsp:cNvPr id="0" name=""/>
        <dsp:cNvSpPr/>
      </dsp:nvSpPr>
      <dsp:spPr>
        <a:xfrm>
          <a:off x="11198375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1240899" y="117213"/>
        <a:ext cx="1914661" cy="1366837"/>
      </dsp:txXfrm>
    </dsp:sp>
    <dsp:sp modelId="{4BD1F302-5B41-4AED-98CB-37883AF5D1BD}">
      <dsp:nvSpPr>
        <dsp:cNvPr id="0" name=""/>
        <dsp:cNvSpPr/>
      </dsp:nvSpPr>
      <dsp:spPr>
        <a:xfrm>
          <a:off x="13398056" y="552667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3398056" y="651853"/>
        <a:ext cx="296757" cy="297556"/>
      </dsp:txXfrm>
    </dsp:sp>
    <dsp:sp modelId="{7C4D1D3D-407E-4E14-86C8-BC744AF705CF}">
      <dsp:nvSpPr>
        <dsp:cNvPr id="0" name=""/>
        <dsp:cNvSpPr/>
      </dsp:nvSpPr>
      <dsp:spPr>
        <a:xfrm>
          <a:off x="13997969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4040493" y="117213"/>
        <a:ext cx="1914661" cy="136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00" y="0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447E50EE-9A9C-46B5-97AA-E05EC989138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968" y="3271144"/>
            <a:ext cx="7942702" cy="26766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433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00" y="6456433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B443000F-8DF4-480B-B7F0-9F5D4795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8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2175" y="849313"/>
            <a:ext cx="3062288" cy="2295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Year overview</a:t>
            </a:r>
            <a:r>
              <a:rPr lang="en-US" baseline="0" dirty="0"/>
              <a:t> – more detailed overview of the year – to include the ‘why’ at the top. – </a:t>
            </a:r>
            <a:r>
              <a:rPr lang="en-US" i="1" baseline="0" dirty="0"/>
              <a:t>this bit needs working on to make the ‘why’ more catchy.</a:t>
            </a:r>
          </a:p>
          <a:p>
            <a:r>
              <a:rPr lang="en-US" i="0" baseline="0" dirty="0"/>
              <a:t>Unit over view.</a:t>
            </a:r>
          </a:p>
          <a:p>
            <a:r>
              <a:rPr lang="en-US" b="1" i="0" u="sng" baseline="0" dirty="0"/>
              <a:t>Not final version yet </a:t>
            </a:r>
            <a:r>
              <a:rPr lang="en-US" i="0" baseline="0" dirty="0"/>
              <a:t>– not very pretty, just thrown around some ideas on there so far. Or useful! Apart from the table to record the data in. which I’m also not sure about.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000F-8DF4-480B-B7F0-9F5D479529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7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4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5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2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8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5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5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1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EC71-4748-4EE2-87DB-47C1CD1DF607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6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" Type="http://schemas.openxmlformats.org/officeDocument/2006/relationships/diagramData" Target="../diagrams/data1.xml"/><Relationship Id="rId21" Type="http://schemas.openxmlformats.org/officeDocument/2006/relationships/image" Target="../media/image14.png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24" Type="http://schemas.openxmlformats.org/officeDocument/2006/relationships/image" Target="../media/image17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9F679EE1-5503-41AF-B0B0-23F6FC0EA7E2}"/>
              </a:ext>
            </a:extLst>
          </p:cNvPr>
          <p:cNvSpPr/>
          <p:nvPr/>
        </p:nvSpPr>
        <p:spPr>
          <a:xfrm>
            <a:off x="2787591" y="7630378"/>
            <a:ext cx="3733592" cy="984212"/>
          </a:xfrm>
          <a:prstGeom prst="rect">
            <a:avLst/>
          </a:prstGeom>
          <a:gradFill>
            <a:gsLst>
              <a:gs pos="79000">
                <a:srgbClr val="FFC000"/>
              </a:gs>
              <a:gs pos="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1" name="Block Arc 70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5223113">
            <a:off x="12122622" y="2285880"/>
            <a:ext cx="3597205" cy="3694448"/>
          </a:xfrm>
          <a:prstGeom prst="blockArc">
            <a:avLst>
              <a:gd name="adj1" fmla="val 10859776"/>
              <a:gd name="adj2" fmla="val 102017"/>
              <a:gd name="adj3" fmla="val 2756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/>
              </a:solidFill>
              <a:latin typeface="Eras Medium ITC" panose="020B06020305040208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0021697" y="2332425"/>
            <a:ext cx="3899528" cy="9912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Eras Medium ITC" panose="020B06020305040208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70254" y="217279"/>
            <a:ext cx="1463769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00" b="1" dirty="0">
                <a:ln w="19050">
                  <a:solidFill>
                    <a:srgbClr val="FF6600"/>
                  </a:solidFill>
                </a:ln>
                <a:solidFill>
                  <a:srgbClr val="FF9933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What will you be learning </a:t>
            </a:r>
            <a:r>
              <a:rPr lang="en-GB" sz="4700" b="1" dirty="0" smtClean="0">
                <a:ln w="19050">
                  <a:solidFill>
                    <a:srgbClr val="FF6600"/>
                  </a:solidFill>
                </a:ln>
                <a:solidFill>
                  <a:srgbClr val="FF9933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in Year 8?</a:t>
            </a:r>
            <a:endParaRPr lang="en-GB" sz="4700" b="1" dirty="0">
              <a:ln w="19050">
                <a:solidFill>
                  <a:srgbClr val="FF6600"/>
                </a:solidFill>
              </a:ln>
              <a:solidFill>
                <a:srgbClr val="FF9933"/>
              </a:solidFill>
              <a:latin typeface="Eras Bold ITC" panose="020B0907030504020204" pitchFamily="34" charset="0"/>
              <a:cs typeface="Aharoni" panose="020B0604020202020204" pitchFamily="2" charset="-79"/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981165" y="4933734"/>
            <a:ext cx="3673306" cy="3687496"/>
          </a:xfrm>
          <a:prstGeom prst="blockArc">
            <a:avLst>
              <a:gd name="adj1" fmla="val 10859776"/>
              <a:gd name="adj2" fmla="val 238780"/>
              <a:gd name="adj3" fmla="val 2690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rgbClr val="00B0F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837029" y="4940812"/>
            <a:ext cx="11214993" cy="9842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9376577" y="2132761"/>
            <a:ext cx="1262532" cy="1327387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Eras Medium ITC" panose="020B06020305040208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9559139" y="2311571"/>
            <a:ext cx="873993" cy="9188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Eras Medium ITC" panose="020B06020305040208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9579101" y="2426414"/>
            <a:ext cx="873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Eras Medium ITC" panose="020B0602030504020804" pitchFamily="34" charset="0"/>
              </a:rPr>
              <a:t>9</a:t>
            </a:r>
            <a:endParaRPr lang="en-US" sz="4400" b="1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9547262" y="2357135"/>
            <a:ext cx="84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YEAR</a:t>
            </a:r>
          </a:p>
        </p:txBody>
      </p:sp>
      <p:graphicFrame>
        <p:nvGraphicFramePr>
          <p:cNvPr id="68" name="Diagram 67"/>
          <p:cNvGraphicFramePr/>
          <p:nvPr>
            <p:extLst>
              <p:ext uri="{D42A27DB-BD31-4B8C-83A1-F6EECF244321}">
                <p14:modId xmlns:p14="http://schemas.microsoft.com/office/powerpoint/2010/main" val="919130204"/>
              </p:ext>
            </p:extLst>
          </p:nvPr>
        </p:nvGraphicFramePr>
        <p:xfrm>
          <a:off x="129761" y="10502929"/>
          <a:ext cx="15997679" cy="16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0" name="Rectangle 69"/>
          <p:cNvSpPr/>
          <p:nvPr/>
        </p:nvSpPr>
        <p:spPr>
          <a:xfrm>
            <a:off x="96094" y="10188931"/>
            <a:ext cx="15283056" cy="356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15000"/>
              </a:lnSpc>
              <a:defRPr/>
            </a:pPr>
            <a:r>
              <a:rPr lang="en-US" sz="1600" b="1" dirty="0">
                <a:solidFill>
                  <a:srgbClr val="002060"/>
                </a:solidFill>
                <a:latin typeface="Eras Bold ITC" panose="020B0907030504020204" pitchFamily="34" charset="0"/>
              </a:rPr>
              <a:t>Keep a track of your progress here:</a:t>
            </a:r>
            <a:endParaRPr lang="en-GB" sz="1300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1740649" y="7786672"/>
            <a:ext cx="350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The Middle East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5939217" y="7494383"/>
            <a:ext cx="1262532" cy="1327387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Eras Medium ITC" panose="020B0602030504020804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6140231" y="7705252"/>
            <a:ext cx="873993" cy="9188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6047788" y="7766423"/>
            <a:ext cx="1045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8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C902BBE-9A8C-4CE8-B1BB-E1FD6DB28BCB}"/>
              </a:ext>
            </a:extLst>
          </p:cNvPr>
          <p:cNvCxnSpPr>
            <a:cxnSpLocks/>
          </p:cNvCxnSpPr>
          <p:nvPr/>
        </p:nvCxnSpPr>
        <p:spPr>
          <a:xfrm flipV="1">
            <a:off x="5608605" y="8477173"/>
            <a:ext cx="0" cy="60219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4780060" y="6864530"/>
            <a:ext cx="1820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</a:t>
            </a:r>
            <a:endParaRPr lang="en-US" sz="1200" dirty="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7F96134-F4D1-48D0-9B22-4C2254A3CFF3}"/>
              </a:ext>
            </a:extLst>
          </p:cNvPr>
          <p:cNvCxnSpPr>
            <a:cxnSpLocks/>
          </p:cNvCxnSpPr>
          <p:nvPr/>
        </p:nvCxnSpPr>
        <p:spPr>
          <a:xfrm flipH="1" flipV="1">
            <a:off x="3509967" y="8461449"/>
            <a:ext cx="4472" cy="46905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176769A-F875-49D5-A142-4E16E7CEC21A}"/>
              </a:ext>
            </a:extLst>
          </p:cNvPr>
          <p:cNvCxnSpPr>
            <a:cxnSpLocks/>
          </p:cNvCxnSpPr>
          <p:nvPr/>
        </p:nvCxnSpPr>
        <p:spPr>
          <a:xfrm>
            <a:off x="3344053" y="7299314"/>
            <a:ext cx="0" cy="48235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6EECF2F3-3570-4954-8F40-2983ED09E5BE}"/>
              </a:ext>
            </a:extLst>
          </p:cNvPr>
          <p:cNvSpPr txBox="1"/>
          <p:nvPr/>
        </p:nvSpPr>
        <p:spPr>
          <a:xfrm>
            <a:off x="5138518" y="9038113"/>
            <a:ext cx="160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An intro to The Middle East</a:t>
            </a:r>
            <a:endParaRPr lang="en-US" sz="1200" dirty="0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FF75876-A066-4186-96C1-6B69EB7C8D86}"/>
              </a:ext>
            </a:extLst>
          </p:cNvPr>
          <p:cNvCxnSpPr>
            <a:cxnSpLocks/>
            <a:stCxn id="165" idx="2"/>
          </p:cNvCxnSpPr>
          <p:nvPr/>
        </p:nvCxnSpPr>
        <p:spPr>
          <a:xfrm>
            <a:off x="5298588" y="7488587"/>
            <a:ext cx="126028" cy="31922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A2A371CB-DE40-412C-90C8-F79E84D09142}"/>
              </a:ext>
            </a:extLst>
          </p:cNvPr>
          <p:cNvCxnSpPr>
            <a:cxnSpLocks/>
          </p:cNvCxnSpPr>
          <p:nvPr/>
        </p:nvCxnSpPr>
        <p:spPr>
          <a:xfrm flipV="1">
            <a:off x="2007351" y="8414998"/>
            <a:ext cx="411661" cy="46560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5E4CA4B4-FE5B-4655-BED4-F3C0CEFD7E21}"/>
              </a:ext>
            </a:extLst>
          </p:cNvPr>
          <p:cNvSpPr txBox="1"/>
          <p:nvPr/>
        </p:nvSpPr>
        <p:spPr>
          <a:xfrm>
            <a:off x="1335233" y="8853447"/>
            <a:ext cx="126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Dubai, a sustainable city on sand?</a:t>
            </a:r>
            <a:endParaRPr lang="en-US" sz="1200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04B436A-4F3C-49D4-A3A0-AE2D07DFC690}"/>
              </a:ext>
            </a:extLst>
          </p:cNvPr>
          <p:cNvSpPr txBox="1"/>
          <p:nvPr/>
        </p:nvSpPr>
        <p:spPr>
          <a:xfrm>
            <a:off x="6126173" y="7766423"/>
            <a:ext cx="84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YEAR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EAA06DA-75F0-4103-BFAC-8B55F6C80493}"/>
              </a:ext>
            </a:extLst>
          </p:cNvPr>
          <p:cNvSpPr txBox="1"/>
          <p:nvPr/>
        </p:nvSpPr>
        <p:spPr>
          <a:xfrm>
            <a:off x="4649815" y="6114387"/>
            <a:ext cx="1291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developed is Africa?</a:t>
            </a:r>
            <a:endParaRPr lang="en-US" sz="1200" dirty="0"/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2932102" y="5808877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3841920" y="3970264"/>
            <a:ext cx="132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the impacts of tourism in Kenya?</a:t>
            </a:r>
            <a:endParaRPr lang="en-US" sz="1200" dirty="0"/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C568E1EB-1F63-428C-BD40-61AE08E5BC22}"/>
              </a:ext>
            </a:extLst>
          </p:cNvPr>
          <p:cNvCxnSpPr>
            <a:cxnSpLocks/>
          </p:cNvCxnSpPr>
          <p:nvPr/>
        </p:nvCxnSpPr>
        <p:spPr>
          <a:xfrm>
            <a:off x="1906394" y="4975906"/>
            <a:ext cx="308645" cy="28721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id="{3027FB3D-BEE6-4DB9-A869-8F95240258E4}"/>
              </a:ext>
            </a:extLst>
          </p:cNvPr>
          <p:cNvSpPr txBox="1"/>
          <p:nvPr/>
        </p:nvSpPr>
        <p:spPr>
          <a:xfrm>
            <a:off x="816938" y="4663782"/>
            <a:ext cx="1911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Introduction to Africa</a:t>
            </a:r>
            <a:endParaRPr lang="en-US" sz="1200" dirty="0"/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3367774" y="4688401"/>
            <a:ext cx="7727" cy="39354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2524298" y="4447136"/>
            <a:ext cx="1313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Damming the Nile</a:t>
            </a:r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48E44F9-F1F3-4081-9720-10B766E77906}"/>
              </a:ext>
            </a:extLst>
          </p:cNvPr>
          <p:cNvSpPr txBox="1"/>
          <p:nvPr/>
        </p:nvSpPr>
        <p:spPr>
          <a:xfrm>
            <a:off x="1522327" y="5079959"/>
            <a:ext cx="467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Exploring Africa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48E44F9-F1F3-4081-9720-10B766E77906}"/>
              </a:ext>
            </a:extLst>
          </p:cNvPr>
          <p:cNvSpPr txBox="1"/>
          <p:nvPr/>
        </p:nvSpPr>
        <p:spPr>
          <a:xfrm>
            <a:off x="11451116" y="2551902"/>
            <a:ext cx="423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World Cities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4333351" y="4677491"/>
            <a:ext cx="12138" cy="41956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3452000" y="6044391"/>
            <a:ext cx="132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Assessment: Should the Nile be dammed?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4027377" y="5866166"/>
            <a:ext cx="8705" cy="28684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 rot="891502">
            <a:off x="466263" y="8139357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9F18520-3D45-4353-A5B1-FDF209AFE081}"/>
              </a:ext>
            </a:extLst>
          </p:cNvPr>
          <p:cNvCxnSpPr>
            <a:cxnSpLocks/>
          </p:cNvCxnSpPr>
          <p:nvPr/>
        </p:nvCxnSpPr>
        <p:spPr>
          <a:xfrm flipV="1">
            <a:off x="1334966" y="7720782"/>
            <a:ext cx="287190" cy="40170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4052313" y="1618102"/>
            <a:ext cx="132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is </a:t>
            </a:r>
            <a:r>
              <a:rPr lang="en-US" sz="1200" dirty="0" err="1" smtClean="0"/>
              <a:t>urbanisation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13899021" y="4802281"/>
            <a:ext cx="38165" cy="20977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13215218" y="3439595"/>
            <a:ext cx="136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Why is </a:t>
            </a:r>
            <a:r>
              <a:rPr lang="en-US" sz="1200" dirty="0" err="1" smtClean="0"/>
              <a:t>Jakarata</a:t>
            </a:r>
            <a:r>
              <a:rPr lang="en-US" sz="1200" dirty="0" smtClean="0"/>
              <a:t> sinking?</a:t>
            </a:r>
            <a:endParaRPr lang="en-US" sz="1200" dirty="0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3117702" y="5855718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4488105" y="5758642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2551799" y="1686583"/>
            <a:ext cx="132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Shenzhen – a growing city</a:t>
            </a:r>
            <a:endParaRPr lang="en-US" sz="1200" dirty="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5072833" y="5374009"/>
            <a:ext cx="229744" cy="30378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1008314" y="1612795"/>
            <a:ext cx="1244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can cities be sustainable?</a:t>
            </a:r>
            <a:endParaRPr lang="en-US" sz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3780440" y="3970264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EXAM WEEK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14600135" y="4191470"/>
            <a:ext cx="230947" cy="15798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14521084" y="2222624"/>
            <a:ext cx="25410" cy="28311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12617964" y="6094020"/>
            <a:ext cx="136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Weather in the UK overview</a:t>
            </a:r>
            <a:endParaRPr lang="en-US" sz="1200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  <a:stCxn id="113" idx="2"/>
          </p:cNvCxnSpPr>
          <p:nvPr/>
        </p:nvCxnSpPr>
        <p:spPr>
          <a:xfrm>
            <a:off x="13215218" y="2148248"/>
            <a:ext cx="4765" cy="31266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12903858" y="4469369"/>
            <a:ext cx="1367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Types of rainfall</a:t>
            </a:r>
            <a:endParaRPr lang="en-US" sz="1200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4785067" y="5632182"/>
            <a:ext cx="14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Factors affecting climate</a:t>
            </a:r>
            <a:endParaRPr lang="en-US" sz="1200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3997173" y="3208074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Flood Icon 394202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828" y="9168413"/>
            <a:ext cx="54389" cy="5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0508514" y="3434829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11218018" y="3162659"/>
            <a:ext cx="53449" cy="34863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690943" y="6098383"/>
            <a:ext cx="1195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Why do people migrate?</a:t>
            </a:r>
            <a:endParaRPr lang="en-US" sz="12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154554" y="4280839"/>
            <a:ext cx="121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Can we save the rainforests?</a:t>
            </a:r>
            <a:endParaRPr lang="en-US" sz="12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036655" y="5142659"/>
            <a:ext cx="475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Exploring South America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574758" y="3889757"/>
            <a:ext cx="1460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is it like in South America?</a:t>
            </a:r>
            <a:endParaRPr lang="en-US" sz="1200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980630" y="3632951"/>
            <a:ext cx="1133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the impacts of tourism in Peru?</a:t>
            </a:r>
            <a:endParaRPr lang="en-US" sz="1200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788544" y="4055186"/>
            <a:ext cx="121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Favelas: a city within a city?</a:t>
            </a:r>
            <a:endParaRPr lang="en-US" sz="12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932270" y="6119876"/>
            <a:ext cx="134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Is South America a dangerous place to live?</a:t>
            </a:r>
            <a:endParaRPr lang="en-US" sz="1200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212516" y="6166196"/>
            <a:ext cx="99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is it like in a tropical rainforest?</a:t>
            </a:r>
            <a:endParaRPr lang="en-US" sz="12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0071558" y="4072375"/>
            <a:ext cx="1106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Why are rainforests so important?</a:t>
            </a:r>
            <a:endParaRPr lang="en-US" sz="1200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0425369" y="6079427"/>
            <a:ext cx="1281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the causes and effects of deforestation?</a:t>
            </a:r>
            <a:endParaRPr lang="en-US" sz="1200" dirty="0"/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 rotWithShape="1">
          <a:blip r:embed="rId9"/>
          <a:srcRect l="9635" t="2074" r="7563" b="17312"/>
          <a:stretch/>
        </p:blipFill>
        <p:spPr>
          <a:xfrm>
            <a:off x="7416903" y="4309436"/>
            <a:ext cx="586616" cy="571121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 rotWithShape="1">
          <a:blip r:embed="rId10"/>
          <a:srcRect l="9331" t="1859" r="8214" b="13738"/>
          <a:stretch/>
        </p:blipFill>
        <p:spPr>
          <a:xfrm>
            <a:off x="7457856" y="6492749"/>
            <a:ext cx="372498" cy="381297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 rotWithShape="1">
          <a:blip r:embed="rId11"/>
          <a:srcRect l="6482" r="7314" b="13896"/>
          <a:stretch/>
        </p:blipFill>
        <p:spPr>
          <a:xfrm>
            <a:off x="10201747" y="6171980"/>
            <a:ext cx="345089" cy="344690"/>
          </a:xfrm>
          <a:prstGeom prst="rect">
            <a:avLst/>
          </a:prstGeom>
        </p:spPr>
      </p:pic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1067783" y="5793339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9697380" y="5832135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8362013" y="5787689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7113214" y="5767152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7201749" y="4545737"/>
            <a:ext cx="9616" cy="48134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8303491" y="4650877"/>
            <a:ext cx="5457" cy="28291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10633652" y="4710099"/>
            <a:ext cx="5457" cy="28291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11630099" y="4723480"/>
            <a:ext cx="5457" cy="28291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1451116" y="6186794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12011420" y="5815294"/>
            <a:ext cx="0" cy="36544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C48E44F9-F1F3-4081-9720-10B766E77906}"/>
              </a:ext>
            </a:extLst>
          </p:cNvPr>
          <p:cNvSpPr txBox="1"/>
          <p:nvPr/>
        </p:nvSpPr>
        <p:spPr>
          <a:xfrm>
            <a:off x="10896510" y="5051988"/>
            <a:ext cx="467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Weather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pic>
        <p:nvPicPr>
          <p:cNvPr id="5122" name="Picture 2" descr="City Icon 174406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283" y="3460894"/>
            <a:ext cx="476373" cy="47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hina Icon 704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220" y="1804303"/>
            <a:ext cx="525930" cy="52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sustainable Icon 37831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925" y="1839267"/>
            <a:ext cx="417305" cy="41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ain Icon 154454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5287" y="4283415"/>
            <a:ext cx="417305" cy="41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limate Icon 363679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28" y="5177428"/>
            <a:ext cx="416671" cy="41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TextBox 181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3862444" y="6039531"/>
            <a:ext cx="1340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can we measure weather?</a:t>
            </a:r>
            <a:endParaRPr lang="en-US" sz="1200" dirty="0"/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2491356" y="3224452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  <a:stCxn id="143" idx="2"/>
          </p:cNvCxnSpPr>
          <p:nvPr/>
        </p:nvCxnSpPr>
        <p:spPr>
          <a:xfrm>
            <a:off x="9547262" y="4463948"/>
            <a:ext cx="11877" cy="51195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EEAA06DA-75F0-4103-BFAC-8B55F6C80493}"/>
              </a:ext>
            </a:extLst>
          </p:cNvPr>
          <p:cNvSpPr txBox="1"/>
          <p:nvPr/>
        </p:nvSpPr>
        <p:spPr>
          <a:xfrm>
            <a:off x="2278428" y="6266356"/>
            <a:ext cx="1291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Why does the Nile flood?</a:t>
            </a:r>
            <a:endParaRPr lang="en-US" sz="12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5340405" y="5764042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5708267" y="4677491"/>
            <a:ext cx="7727" cy="39354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5131770" y="3997447"/>
            <a:ext cx="1313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impacts can leaders have on a country?</a:t>
            </a:r>
            <a:endParaRPr lang="en-US" sz="1200" dirty="0"/>
          </a:p>
        </p:txBody>
      </p:sp>
      <p:pic>
        <p:nvPicPr>
          <p:cNvPr id="126" name="Picture 14" descr="https://static.thenounproject.com/png/3326642-20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17" y="5975558"/>
            <a:ext cx="460252" cy="51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https://static.thenounproject.com/png/2239496-200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262" y="4224625"/>
            <a:ext cx="434357" cy="4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6" descr="https://static.thenounproject.com/png/964078-200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49" y="5960763"/>
            <a:ext cx="427059" cy="42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8" descr="https://static.thenounproject.com/png/3065698-200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418" y="4623529"/>
            <a:ext cx="390575" cy="3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6" descr="https://static.thenounproject.com/png/1922739-200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790" y="4627584"/>
            <a:ext cx="266899" cy="26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18" descr="https://static.thenounproject.com/png/2284471-200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68" y="4567826"/>
            <a:ext cx="337247" cy="33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1902594" y="3467906"/>
            <a:ext cx="1244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impacts of urbanization in Lagos</a:t>
            </a:r>
            <a:endParaRPr lang="en-US" sz="1200" dirty="0"/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11484244" y="2059232"/>
            <a:ext cx="58127" cy="35640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6EECF2F3-3570-4954-8F40-2983ED09E5BE}"/>
              </a:ext>
            </a:extLst>
          </p:cNvPr>
          <p:cNvSpPr txBox="1"/>
          <p:nvPr/>
        </p:nvSpPr>
        <p:spPr>
          <a:xfrm>
            <a:off x="4293160" y="6842256"/>
            <a:ext cx="201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does The Middle East’s physical and human geography vary?</a:t>
            </a:r>
            <a:endParaRPr lang="en-US" sz="12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6EECF2F3-3570-4954-8F40-2983ED09E5BE}"/>
              </a:ext>
            </a:extLst>
          </p:cNvPr>
          <p:cNvSpPr txBox="1"/>
          <p:nvPr/>
        </p:nvSpPr>
        <p:spPr>
          <a:xfrm>
            <a:off x="2768840" y="8867220"/>
            <a:ext cx="160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Middle Easts Changing Population</a:t>
            </a:r>
            <a:endParaRPr lang="en-US" sz="1200" dirty="0"/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6EECF2F3-3570-4954-8F40-2983ED09E5BE}"/>
              </a:ext>
            </a:extLst>
          </p:cNvPr>
          <p:cNvSpPr txBox="1"/>
          <p:nvPr/>
        </p:nvSpPr>
        <p:spPr>
          <a:xfrm>
            <a:off x="2543354" y="7042019"/>
            <a:ext cx="1601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Coping with conflict</a:t>
            </a:r>
            <a:endParaRPr lang="en-US"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3"/>
          <a:srcRect b="12792"/>
          <a:stretch/>
        </p:blipFill>
        <p:spPr>
          <a:xfrm>
            <a:off x="2119724" y="6823256"/>
            <a:ext cx="550443" cy="4800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4"/>
          <a:srcRect b="19909"/>
          <a:stretch/>
        </p:blipFill>
        <p:spPr>
          <a:xfrm>
            <a:off x="4401910" y="8748997"/>
            <a:ext cx="650297" cy="5208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5"/>
          <a:srcRect b="11229"/>
          <a:stretch/>
        </p:blipFill>
        <p:spPr>
          <a:xfrm>
            <a:off x="2409722" y="8696965"/>
            <a:ext cx="554860" cy="492551"/>
          </a:xfrm>
          <a:prstGeom prst="rect">
            <a:avLst/>
          </a:prstGeom>
        </p:spPr>
      </p:pic>
      <p:pic>
        <p:nvPicPr>
          <p:cNvPr id="185" name="Picture 2" descr="UK Icon 1129442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2644" y="4419272"/>
            <a:ext cx="498917" cy="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15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6EB75A9C3F2240A823B81E8CEEED79" ma:contentTypeVersion="5" ma:contentTypeDescription="Create a new document." ma:contentTypeScope="" ma:versionID="77e52ba92ab1d7465df1005719506751">
  <xsd:schema xmlns:xsd="http://www.w3.org/2001/XMLSchema" xmlns:xs="http://www.w3.org/2001/XMLSchema" xmlns:p="http://schemas.microsoft.com/office/2006/metadata/properties" xmlns:ns3="f1d2b0dc-edc1-47bf-b180-bf2da6677dd0" targetNamespace="http://schemas.microsoft.com/office/2006/metadata/properties" ma:root="true" ma:fieldsID="39bcde0f0a6c5fe3a88b31e25f7587d2" ns3:_="">
    <xsd:import namespace="f1d2b0dc-edc1-47bf-b180-bf2da6677d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2b0dc-edc1-47bf-b180-bf2da6677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1C0E47-1F59-404B-8166-991B1AEA21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00532F-3C95-4AEE-A83B-40E40479F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d2b0dc-edc1-47bf-b180-bf2da6677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8141C6-3831-4D75-8795-A937C744BD3B}">
  <ds:schemaRefs>
    <ds:schemaRef ds:uri="http://schemas.microsoft.com/office/2006/documentManagement/types"/>
    <ds:schemaRef ds:uri="http://schemas.microsoft.com/office/infopath/2007/PartnerControls"/>
    <ds:schemaRef ds:uri="f1d2b0dc-edc1-47bf-b180-bf2da6677dd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12068</TotalTime>
  <Words>335</Words>
  <Application>Microsoft Office PowerPoint</Application>
  <PresentationFormat>Custom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Eras Bold ITC</vt:lpstr>
      <vt:lpstr>Eras Medium ITC</vt:lpstr>
      <vt:lpstr>Office Theme</vt:lpstr>
      <vt:lpstr>PowerPoint Presentation</vt:lpstr>
    </vt:vector>
  </TitlesOfParts>
  <Company>Marches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Hughes</dc:creator>
  <cp:lastModifiedBy>Frankie Roberts</cp:lastModifiedBy>
  <cp:revision>168</cp:revision>
  <cp:lastPrinted>2021-09-10T09:06:14Z</cp:lastPrinted>
  <dcterms:created xsi:type="dcterms:W3CDTF">2020-02-28T15:50:03Z</dcterms:created>
  <dcterms:modified xsi:type="dcterms:W3CDTF">2022-05-17T08:20:43Z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0x010100106EB75A9C3F2240A823B81E8CEEED79</vt:lpwstr>
  </property>
</Properties>
</file>