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3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8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8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2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6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E140-7826-4257-A241-103360E2BDA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04EDF-2279-407D-B585-09819B859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15D7372-204D-244C-AE20-13C0C616913D}"/>
              </a:ext>
            </a:extLst>
          </p:cNvPr>
          <p:cNvGrpSpPr/>
          <p:nvPr/>
        </p:nvGrpSpPr>
        <p:grpSpPr>
          <a:xfrm>
            <a:off x="2881774" y="1916187"/>
            <a:ext cx="4005302" cy="3878149"/>
            <a:chOff x="2133600" y="914400"/>
            <a:chExt cx="4800600" cy="46482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F3A33D-4427-F740-882A-2287D2C2E03A}"/>
                </a:ext>
              </a:extLst>
            </p:cNvPr>
            <p:cNvSpPr/>
            <p:nvPr/>
          </p:nvSpPr>
          <p:spPr bwMode="auto"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E152306-EB00-E241-B70A-4AA581A8850A}"/>
                </a:ext>
              </a:extLst>
            </p:cNvPr>
            <p:cNvSpPr/>
            <p:nvPr/>
          </p:nvSpPr>
          <p:spPr bwMode="auto"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8D2E04-E788-5143-9B3F-2AA643E73F3D}"/>
                </a:ext>
              </a:extLst>
            </p:cNvPr>
            <p:cNvSpPr/>
            <p:nvPr/>
          </p:nvSpPr>
          <p:spPr bwMode="auto"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0F0F10-D7D8-1640-9A0C-9565AAB0FEFE}"/>
                </a:ext>
              </a:extLst>
            </p:cNvPr>
            <p:cNvSpPr/>
            <p:nvPr/>
          </p:nvSpPr>
          <p:spPr bwMode="auto"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DF15DD-D0E7-5B4B-A4A4-9AFEE1F0D51D}"/>
                </a:ext>
              </a:extLst>
            </p:cNvPr>
            <p:cNvSpPr/>
            <p:nvPr/>
          </p:nvSpPr>
          <p:spPr bwMode="auto">
            <a:xfrm>
              <a:off x="2209800" y="3429000"/>
              <a:ext cx="2133600" cy="2133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101BB6-2D44-AE47-B636-34B1D3A0968C}"/>
                </a:ext>
              </a:extLst>
            </p:cNvPr>
            <p:cNvSpPr/>
            <p:nvPr/>
          </p:nvSpPr>
          <p:spPr bwMode="auto"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7AEB84-A496-5C4C-B198-2DC87E4C7369}"/>
                </a:ext>
              </a:extLst>
            </p:cNvPr>
            <p:cNvSpPr/>
            <p:nvPr/>
          </p:nvSpPr>
          <p:spPr bwMode="auto"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</p:grp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C21B4BC-9DB1-FB4C-9C05-89636F8E01BE}"/>
              </a:ext>
            </a:extLst>
          </p:cNvPr>
          <p:cNvCxnSpPr>
            <a:cxnSpLocks/>
            <a:stCxn id="19" idx="6"/>
          </p:cNvCxnSpPr>
          <p:nvPr/>
        </p:nvCxnSpPr>
        <p:spPr bwMode="auto">
          <a:xfrm>
            <a:off x="2866113" y="5213607"/>
            <a:ext cx="1870540" cy="434339"/>
          </a:xfrm>
          <a:prstGeom prst="curvedConnector3">
            <a:avLst>
              <a:gd name="adj1" fmla="val 46982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487250A-E54A-2C43-AD9C-AD66A266D97E}"/>
              </a:ext>
            </a:extLst>
          </p:cNvPr>
          <p:cNvSpPr/>
          <p:nvPr/>
        </p:nvSpPr>
        <p:spPr bwMode="auto">
          <a:xfrm>
            <a:off x="1066113" y="4313607"/>
            <a:ext cx="1800000" cy="1800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4FCCCF-FDB1-1A42-852B-BC84435F4D69}"/>
              </a:ext>
            </a:extLst>
          </p:cNvPr>
          <p:cNvSpPr/>
          <p:nvPr/>
        </p:nvSpPr>
        <p:spPr bwMode="auto">
          <a:xfrm>
            <a:off x="6568581" y="3649485"/>
            <a:ext cx="1800000" cy="1800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690F8CB-3C73-AC4D-8E2B-AF4B84240C97}"/>
              </a:ext>
            </a:extLst>
          </p:cNvPr>
          <p:cNvSpPr>
            <a:spLocks/>
          </p:cNvSpPr>
          <p:nvPr/>
        </p:nvSpPr>
        <p:spPr bwMode="auto">
          <a:xfrm>
            <a:off x="3877829" y="6357978"/>
            <a:ext cx="1680044" cy="392793"/>
          </a:xfrm>
          <a:custGeom>
            <a:avLst/>
            <a:gdLst>
              <a:gd name="T0" fmla="*/ 2076 w 2692"/>
              <a:gd name="T1" fmla="*/ 4 h 616"/>
              <a:gd name="T2" fmla="*/ 616 w 2692"/>
              <a:gd name="T3" fmla="*/ 0 h 616"/>
              <a:gd name="T4" fmla="*/ 615 w 2692"/>
              <a:gd name="T5" fmla="*/ 32 h 616"/>
              <a:gd name="T6" fmla="*/ 609 w 2692"/>
              <a:gd name="T7" fmla="*/ 94 h 616"/>
              <a:gd name="T8" fmla="*/ 597 w 2692"/>
              <a:gd name="T9" fmla="*/ 154 h 616"/>
              <a:gd name="T10" fmla="*/ 579 w 2692"/>
              <a:gd name="T11" fmla="*/ 212 h 616"/>
              <a:gd name="T12" fmla="*/ 556 w 2692"/>
              <a:gd name="T13" fmla="*/ 267 h 616"/>
              <a:gd name="T14" fmla="*/ 526 w 2692"/>
              <a:gd name="T15" fmla="*/ 320 h 616"/>
              <a:gd name="T16" fmla="*/ 494 w 2692"/>
              <a:gd name="T17" fmla="*/ 369 h 616"/>
              <a:gd name="T18" fmla="*/ 456 w 2692"/>
              <a:gd name="T19" fmla="*/ 414 h 616"/>
              <a:gd name="T20" fmla="*/ 414 w 2692"/>
              <a:gd name="T21" fmla="*/ 456 h 616"/>
              <a:gd name="T22" fmla="*/ 368 w 2692"/>
              <a:gd name="T23" fmla="*/ 494 h 616"/>
              <a:gd name="T24" fmla="*/ 319 w 2692"/>
              <a:gd name="T25" fmla="*/ 527 h 616"/>
              <a:gd name="T26" fmla="*/ 266 w 2692"/>
              <a:gd name="T27" fmla="*/ 556 h 616"/>
              <a:gd name="T28" fmla="*/ 211 w 2692"/>
              <a:gd name="T29" fmla="*/ 579 h 616"/>
              <a:gd name="T30" fmla="*/ 153 w 2692"/>
              <a:gd name="T31" fmla="*/ 597 h 616"/>
              <a:gd name="T32" fmla="*/ 94 w 2692"/>
              <a:gd name="T33" fmla="*/ 610 h 616"/>
              <a:gd name="T34" fmla="*/ 31 w 2692"/>
              <a:gd name="T35" fmla="*/ 616 h 616"/>
              <a:gd name="T36" fmla="*/ 2692 w 2692"/>
              <a:gd name="T37" fmla="*/ 616 h 616"/>
              <a:gd name="T38" fmla="*/ 2660 w 2692"/>
              <a:gd name="T39" fmla="*/ 616 h 616"/>
              <a:gd name="T40" fmla="*/ 2598 w 2692"/>
              <a:gd name="T41" fmla="*/ 610 h 616"/>
              <a:gd name="T42" fmla="*/ 2538 w 2692"/>
              <a:gd name="T43" fmla="*/ 597 h 616"/>
              <a:gd name="T44" fmla="*/ 2480 w 2692"/>
              <a:gd name="T45" fmla="*/ 579 h 616"/>
              <a:gd name="T46" fmla="*/ 2424 w 2692"/>
              <a:gd name="T47" fmla="*/ 556 h 616"/>
              <a:gd name="T48" fmla="*/ 2372 w 2692"/>
              <a:gd name="T49" fmla="*/ 527 h 616"/>
              <a:gd name="T50" fmla="*/ 2323 w 2692"/>
              <a:gd name="T51" fmla="*/ 494 h 616"/>
              <a:gd name="T52" fmla="*/ 2278 w 2692"/>
              <a:gd name="T53" fmla="*/ 456 h 616"/>
              <a:gd name="T54" fmla="*/ 2235 w 2692"/>
              <a:gd name="T55" fmla="*/ 414 h 616"/>
              <a:gd name="T56" fmla="*/ 2198 w 2692"/>
              <a:gd name="T57" fmla="*/ 369 h 616"/>
              <a:gd name="T58" fmla="*/ 2164 w 2692"/>
              <a:gd name="T59" fmla="*/ 320 h 616"/>
              <a:gd name="T60" fmla="*/ 2136 w 2692"/>
              <a:gd name="T61" fmla="*/ 267 h 616"/>
              <a:gd name="T62" fmla="*/ 2113 w 2692"/>
              <a:gd name="T63" fmla="*/ 212 h 616"/>
              <a:gd name="T64" fmla="*/ 2095 w 2692"/>
              <a:gd name="T65" fmla="*/ 154 h 616"/>
              <a:gd name="T66" fmla="*/ 2082 w 2692"/>
              <a:gd name="T67" fmla="*/ 94 h 616"/>
              <a:gd name="T68" fmla="*/ 2076 w 2692"/>
              <a:gd name="T69" fmla="*/ 32 h 616"/>
              <a:gd name="T70" fmla="*/ 2076 w 2692"/>
              <a:gd name="T71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2" h="616">
                <a:moveTo>
                  <a:pt x="2076" y="0"/>
                </a:moveTo>
                <a:lnTo>
                  <a:pt x="2076" y="4"/>
                </a:lnTo>
                <a:lnTo>
                  <a:pt x="616" y="4"/>
                </a:lnTo>
                <a:lnTo>
                  <a:pt x="616" y="0"/>
                </a:lnTo>
                <a:lnTo>
                  <a:pt x="616" y="0"/>
                </a:lnTo>
                <a:lnTo>
                  <a:pt x="615" y="32"/>
                </a:lnTo>
                <a:lnTo>
                  <a:pt x="613" y="63"/>
                </a:lnTo>
                <a:lnTo>
                  <a:pt x="609" y="94"/>
                </a:lnTo>
                <a:lnTo>
                  <a:pt x="604" y="125"/>
                </a:lnTo>
                <a:lnTo>
                  <a:pt x="597" y="154"/>
                </a:lnTo>
                <a:lnTo>
                  <a:pt x="588" y="184"/>
                </a:lnTo>
                <a:lnTo>
                  <a:pt x="579" y="212"/>
                </a:lnTo>
                <a:lnTo>
                  <a:pt x="567" y="240"/>
                </a:lnTo>
                <a:lnTo>
                  <a:pt x="556" y="267"/>
                </a:lnTo>
                <a:lnTo>
                  <a:pt x="542" y="294"/>
                </a:lnTo>
                <a:lnTo>
                  <a:pt x="526" y="320"/>
                </a:lnTo>
                <a:lnTo>
                  <a:pt x="511" y="345"/>
                </a:lnTo>
                <a:lnTo>
                  <a:pt x="494" y="369"/>
                </a:lnTo>
                <a:lnTo>
                  <a:pt x="475" y="392"/>
                </a:lnTo>
                <a:lnTo>
                  <a:pt x="456" y="414"/>
                </a:lnTo>
                <a:lnTo>
                  <a:pt x="435" y="436"/>
                </a:lnTo>
                <a:lnTo>
                  <a:pt x="414" y="456"/>
                </a:lnTo>
                <a:lnTo>
                  <a:pt x="391" y="476"/>
                </a:lnTo>
                <a:lnTo>
                  <a:pt x="368" y="494"/>
                </a:lnTo>
                <a:lnTo>
                  <a:pt x="345" y="512"/>
                </a:lnTo>
                <a:lnTo>
                  <a:pt x="319" y="527"/>
                </a:lnTo>
                <a:lnTo>
                  <a:pt x="293" y="543"/>
                </a:lnTo>
                <a:lnTo>
                  <a:pt x="266" y="556"/>
                </a:lnTo>
                <a:lnTo>
                  <a:pt x="239" y="568"/>
                </a:lnTo>
                <a:lnTo>
                  <a:pt x="211" y="579"/>
                </a:lnTo>
                <a:lnTo>
                  <a:pt x="183" y="589"/>
                </a:lnTo>
                <a:lnTo>
                  <a:pt x="153" y="597"/>
                </a:lnTo>
                <a:lnTo>
                  <a:pt x="124" y="604"/>
                </a:lnTo>
                <a:lnTo>
                  <a:pt x="94" y="610"/>
                </a:lnTo>
                <a:lnTo>
                  <a:pt x="63" y="613"/>
                </a:lnTo>
                <a:lnTo>
                  <a:pt x="31" y="616"/>
                </a:lnTo>
                <a:lnTo>
                  <a:pt x="0" y="616"/>
                </a:lnTo>
                <a:lnTo>
                  <a:pt x="2692" y="616"/>
                </a:lnTo>
                <a:lnTo>
                  <a:pt x="2692" y="616"/>
                </a:lnTo>
                <a:lnTo>
                  <a:pt x="2660" y="616"/>
                </a:lnTo>
                <a:lnTo>
                  <a:pt x="2629" y="613"/>
                </a:lnTo>
                <a:lnTo>
                  <a:pt x="2598" y="610"/>
                </a:lnTo>
                <a:lnTo>
                  <a:pt x="2567" y="604"/>
                </a:lnTo>
                <a:lnTo>
                  <a:pt x="2538" y="597"/>
                </a:lnTo>
                <a:lnTo>
                  <a:pt x="2508" y="589"/>
                </a:lnTo>
                <a:lnTo>
                  <a:pt x="2480" y="579"/>
                </a:lnTo>
                <a:lnTo>
                  <a:pt x="2451" y="568"/>
                </a:lnTo>
                <a:lnTo>
                  <a:pt x="2424" y="556"/>
                </a:lnTo>
                <a:lnTo>
                  <a:pt x="2399" y="543"/>
                </a:lnTo>
                <a:lnTo>
                  <a:pt x="2372" y="527"/>
                </a:lnTo>
                <a:lnTo>
                  <a:pt x="2347" y="512"/>
                </a:lnTo>
                <a:lnTo>
                  <a:pt x="2323" y="494"/>
                </a:lnTo>
                <a:lnTo>
                  <a:pt x="2300" y="476"/>
                </a:lnTo>
                <a:lnTo>
                  <a:pt x="2278" y="456"/>
                </a:lnTo>
                <a:lnTo>
                  <a:pt x="2256" y="436"/>
                </a:lnTo>
                <a:lnTo>
                  <a:pt x="2235" y="414"/>
                </a:lnTo>
                <a:lnTo>
                  <a:pt x="2216" y="392"/>
                </a:lnTo>
                <a:lnTo>
                  <a:pt x="2198" y="369"/>
                </a:lnTo>
                <a:lnTo>
                  <a:pt x="2181" y="345"/>
                </a:lnTo>
                <a:lnTo>
                  <a:pt x="2164" y="320"/>
                </a:lnTo>
                <a:lnTo>
                  <a:pt x="2150" y="294"/>
                </a:lnTo>
                <a:lnTo>
                  <a:pt x="2136" y="267"/>
                </a:lnTo>
                <a:lnTo>
                  <a:pt x="2123" y="240"/>
                </a:lnTo>
                <a:lnTo>
                  <a:pt x="2113" y="212"/>
                </a:lnTo>
                <a:lnTo>
                  <a:pt x="2103" y="184"/>
                </a:lnTo>
                <a:lnTo>
                  <a:pt x="2095" y="154"/>
                </a:lnTo>
                <a:lnTo>
                  <a:pt x="2088" y="125"/>
                </a:lnTo>
                <a:lnTo>
                  <a:pt x="2082" y="94"/>
                </a:lnTo>
                <a:lnTo>
                  <a:pt x="2078" y="63"/>
                </a:lnTo>
                <a:lnTo>
                  <a:pt x="2076" y="32"/>
                </a:lnTo>
                <a:lnTo>
                  <a:pt x="2076" y="0"/>
                </a:lnTo>
                <a:lnTo>
                  <a:pt x="2076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5AA603F-C4F2-4C46-A0E1-A150163FDCFF}"/>
              </a:ext>
            </a:extLst>
          </p:cNvPr>
          <p:cNvCxnSpPr>
            <a:stCxn id="31" idx="2"/>
          </p:cNvCxnSpPr>
          <p:nvPr/>
        </p:nvCxnSpPr>
        <p:spPr bwMode="auto">
          <a:xfrm rot="10800000" flipH="1" flipV="1">
            <a:off x="4216874" y="2361221"/>
            <a:ext cx="353605" cy="1933582"/>
          </a:xfrm>
          <a:prstGeom prst="curvedConnector4">
            <a:avLst>
              <a:gd name="adj1" fmla="val -64648"/>
              <a:gd name="adj2" fmla="val 61508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61ADC0EC-6490-1840-A8F8-59B4145953B7}"/>
              </a:ext>
            </a:extLst>
          </p:cNvPr>
          <p:cNvSpPr txBox="1">
            <a:spLocks/>
          </p:cNvSpPr>
          <p:nvPr/>
        </p:nvSpPr>
        <p:spPr>
          <a:xfrm>
            <a:off x="1239871" y="4993075"/>
            <a:ext cx="140611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Macbeth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FCC847DA-25EA-4F4B-9A7E-F7D8C0F2297C}"/>
              </a:ext>
            </a:extLst>
          </p:cNvPr>
          <p:cNvSpPr txBox="1">
            <a:spLocks/>
          </p:cNvSpPr>
          <p:nvPr/>
        </p:nvSpPr>
        <p:spPr>
          <a:xfrm>
            <a:off x="1614198" y="2857322"/>
            <a:ext cx="160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Shakespeare Project</a:t>
            </a:r>
          </a:p>
        </p:txBody>
      </p: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D86FCA9C-66CC-E04D-B6F2-A3086978BEC9}"/>
              </a:ext>
            </a:extLst>
          </p:cNvPr>
          <p:cNvCxnSpPr/>
          <p:nvPr/>
        </p:nvCxnSpPr>
        <p:spPr bwMode="auto">
          <a:xfrm rot="10800000" flipV="1">
            <a:off x="4623540" y="2914981"/>
            <a:ext cx="1536015" cy="1293600"/>
          </a:xfrm>
          <a:prstGeom prst="curvedConnector3">
            <a:avLst/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D86FCA9C-66CC-E04D-B6F2-A3086978BEC9}"/>
              </a:ext>
            </a:extLst>
          </p:cNvPr>
          <p:cNvCxnSpPr/>
          <p:nvPr/>
        </p:nvCxnSpPr>
        <p:spPr bwMode="auto">
          <a:xfrm rot="5400000" flipH="1">
            <a:off x="6171561" y="4190035"/>
            <a:ext cx="115660" cy="2403040"/>
          </a:xfrm>
          <a:prstGeom prst="curvedConnector4">
            <a:avLst>
              <a:gd name="adj1" fmla="val -197648"/>
              <a:gd name="adj2" fmla="val 6631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F362301-81AC-1749-8A81-29BA42D903AA}"/>
              </a:ext>
            </a:extLst>
          </p:cNvPr>
          <p:cNvSpPr/>
          <p:nvPr/>
        </p:nvSpPr>
        <p:spPr bwMode="auto">
          <a:xfrm>
            <a:off x="5710970" y="1408152"/>
            <a:ext cx="1800000" cy="18000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8" name="Trapezoid 97"/>
          <p:cNvSpPr/>
          <p:nvPr/>
        </p:nvSpPr>
        <p:spPr>
          <a:xfrm>
            <a:off x="4252516" y="4184221"/>
            <a:ext cx="929171" cy="2299208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8" name="Elbow Connector 15">
            <a:extLst>
              <a:ext uri="{FF2B5EF4-FFF2-40B4-BE49-F238E27FC236}">
                <a16:creationId xmlns:a16="http://schemas.microsoft.com/office/drawing/2014/main" id="{35AA603F-C4F2-4C46-A0E1-A150163FDCFF}"/>
              </a:ext>
            </a:extLst>
          </p:cNvPr>
          <p:cNvCxnSpPr/>
          <p:nvPr/>
        </p:nvCxnSpPr>
        <p:spPr bwMode="auto">
          <a:xfrm>
            <a:off x="3133459" y="3477012"/>
            <a:ext cx="1442293" cy="1296144"/>
          </a:xfrm>
          <a:prstGeom prst="curvedConnector3">
            <a:avLst/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Rectangle 112"/>
          <p:cNvSpPr/>
          <p:nvPr/>
        </p:nvSpPr>
        <p:spPr>
          <a:xfrm rot="18929221">
            <a:off x="4973353" y="3866802"/>
            <a:ext cx="488697" cy="73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2</a:t>
            </a:r>
          </a:p>
        </p:txBody>
      </p:sp>
      <p:sp>
        <p:nvSpPr>
          <p:cNvPr id="114" name="Rectangle 113"/>
          <p:cNvSpPr/>
          <p:nvPr/>
        </p:nvSpPr>
        <p:spPr>
          <a:xfrm rot="639239">
            <a:off x="5878256" y="5555013"/>
            <a:ext cx="489601" cy="971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Autumn 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7ACE2F-6065-9749-80C4-B354D9808D0C}"/>
              </a:ext>
            </a:extLst>
          </p:cNvPr>
          <p:cNvSpPr/>
          <p:nvPr/>
        </p:nvSpPr>
        <p:spPr bwMode="auto">
          <a:xfrm>
            <a:off x="1640456" y="2042056"/>
            <a:ext cx="1800000" cy="18000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21" name="Rectangle 120"/>
          <p:cNvSpPr/>
          <p:nvPr/>
        </p:nvSpPr>
        <p:spPr>
          <a:xfrm rot="2358685">
            <a:off x="3269517" y="3661022"/>
            <a:ext cx="534445" cy="1198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1</a:t>
            </a:r>
            <a:endParaRPr lang="en-US" sz="54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 rot="958263">
            <a:off x="3193340" y="5295004"/>
            <a:ext cx="534445" cy="1198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Autumn  1</a:t>
            </a:r>
            <a:endParaRPr lang="en-US" sz="54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 rot="3940109">
            <a:off x="3816830" y="3247401"/>
            <a:ext cx="534445" cy="1275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Summer 1</a:t>
            </a:r>
            <a:endParaRPr lang="en-US" sz="54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5" name="Rectangle 124"/>
          <p:cNvSpPr/>
          <p:nvPr/>
        </p:nvSpPr>
        <p:spPr>
          <a:xfrm rot="17579772">
            <a:off x="5130192" y="2774165"/>
            <a:ext cx="488697" cy="73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Summer 2</a:t>
            </a:r>
          </a:p>
        </p:txBody>
      </p:sp>
      <p:sp>
        <p:nvSpPr>
          <p:cNvPr id="126" name="Text Placeholder 16">
            <a:extLst>
              <a:ext uri="{FF2B5EF4-FFF2-40B4-BE49-F238E27FC236}">
                <a16:creationId xmlns:a16="http://schemas.microsoft.com/office/drawing/2014/main" id="{FCC847DA-25EA-4F4B-9A7E-F7D8C0F2297C}"/>
              </a:ext>
            </a:extLst>
          </p:cNvPr>
          <p:cNvSpPr txBox="1">
            <a:spLocks/>
          </p:cNvSpPr>
          <p:nvPr/>
        </p:nvSpPr>
        <p:spPr>
          <a:xfrm>
            <a:off x="5786880" y="1504955"/>
            <a:ext cx="1658671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Macbeth</a:t>
            </a:r>
          </a:p>
          <a:p>
            <a:pPr algn="ctr"/>
            <a:r>
              <a:rPr lang="en-GB" dirty="0"/>
              <a:t>Language Paper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97209" y="4839186"/>
            <a:ext cx="100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Tragic Hero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087459" y="4132016"/>
            <a:ext cx="111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Conventions</a:t>
            </a:r>
          </a:p>
          <a:p>
            <a:r>
              <a:rPr lang="en-GB" sz="1400" dirty="0"/>
              <a:t> of a Tragedy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19134" y="4447679"/>
            <a:ext cx="1242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Critical Theory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6892" y="5418404"/>
            <a:ext cx="14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Mastery of</a:t>
            </a:r>
          </a:p>
          <a:p>
            <a:pPr algn="ctr"/>
            <a:r>
              <a:rPr lang="en-GB" sz="1400" dirty="0"/>
              <a:t>TEALEAC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81447" y="4767270"/>
            <a:ext cx="91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Fatal Flaw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19787" y="6003051"/>
            <a:ext cx="180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Appearance Vs Reality</a:t>
            </a:r>
          </a:p>
        </p:txBody>
      </p:sp>
      <p:sp>
        <p:nvSpPr>
          <p:cNvPr id="57" name="Text Placeholder 16">
            <a:extLst>
              <a:ext uri="{FF2B5EF4-FFF2-40B4-BE49-F238E27FC236}">
                <a16:creationId xmlns:a16="http://schemas.microsoft.com/office/drawing/2014/main" id="{B99E3DC2-D51A-3A46-AF04-BCA8C8816B98}"/>
              </a:ext>
            </a:extLst>
          </p:cNvPr>
          <p:cNvSpPr txBox="1">
            <a:spLocks/>
          </p:cNvSpPr>
          <p:nvPr/>
        </p:nvSpPr>
        <p:spPr>
          <a:xfrm>
            <a:off x="6569015" y="3879223"/>
            <a:ext cx="1799978" cy="164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Relationships Poetry</a:t>
            </a:r>
          </a:p>
          <a:p>
            <a:pPr algn="ctr"/>
            <a:r>
              <a:rPr lang="en-GB" sz="1600" b="1" dirty="0"/>
              <a:t>A Christmas Carol</a:t>
            </a:r>
          </a:p>
          <a:p>
            <a:pPr algn="ctr"/>
            <a:r>
              <a:rPr lang="en-GB" sz="1600" b="1" dirty="0"/>
              <a:t>Language Paper 1</a:t>
            </a:r>
          </a:p>
          <a:p>
            <a:pPr algn="ctr"/>
            <a:endParaRPr lang="en-GB" sz="2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9CDF1E-1C86-FA4B-ABCE-DA00BA7A2A86}"/>
              </a:ext>
            </a:extLst>
          </p:cNvPr>
          <p:cNvSpPr/>
          <p:nvPr/>
        </p:nvSpPr>
        <p:spPr bwMode="auto">
          <a:xfrm>
            <a:off x="3692300" y="746537"/>
            <a:ext cx="1800000" cy="180000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3" name="Text Placeholder 16">
            <a:extLst>
              <a:ext uri="{FF2B5EF4-FFF2-40B4-BE49-F238E27FC236}">
                <a16:creationId xmlns:a16="http://schemas.microsoft.com/office/drawing/2014/main" id="{DEB6100F-A88E-4044-AABA-AADE6C511035}"/>
              </a:ext>
            </a:extLst>
          </p:cNvPr>
          <p:cNvSpPr txBox="1">
            <a:spLocks/>
          </p:cNvSpPr>
          <p:nvPr/>
        </p:nvSpPr>
        <p:spPr>
          <a:xfrm>
            <a:off x="3877829" y="1118243"/>
            <a:ext cx="145626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Final Exam Prep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85" y="5910731"/>
            <a:ext cx="457529" cy="4661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9848">
            <a:off x="1481655" y="3977945"/>
            <a:ext cx="567721" cy="344536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156202" y="1701912"/>
            <a:ext cx="123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Performance Reflection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343093" y="1569327"/>
            <a:ext cx="114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Deeper Connections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95583" y="2320186"/>
            <a:ext cx="181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Writing </a:t>
            </a:r>
            <a:r>
              <a:rPr lang="en-GB" sz="1400" kern="0" dirty="0">
                <a:solidFill>
                  <a:prstClr val="black"/>
                </a:solidFill>
              </a:rPr>
              <a:t>s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tyl</a:t>
            </a:r>
            <a:r>
              <a:rPr lang="en-GB" sz="1400" kern="0" dirty="0">
                <a:solidFill>
                  <a:prstClr val="black"/>
                </a:solidFill>
              </a:rPr>
              <a:t>e refinement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777912" y="3163985"/>
            <a:ext cx="144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Mastery of TEALEAC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5403" y="2572349"/>
            <a:ext cx="1374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A Christmas </a:t>
            </a:r>
          </a:p>
          <a:p>
            <a:pPr algn="ctr"/>
            <a:r>
              <a:rPr lang="en-GB" b="1" dirty="0"/>
              <a:t>Carol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34" y="2053714"/>
            <a:ext cx="13232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Language </a:t>
            </a:r>
          </a:p>
          <a:p>
            <a:pPr algn="ctr"/>
            <a:r>
              <a:rPr lang="en-GB" sz="1600" b="1" dirty="0"/>
              <a:t>Paper 2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Anita &amp; Me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Relationships</a:t>
            </a:r>
          </a:p>
          <a:p>
            <a:pPr algn="ctr"/>
            <a:r>
              <a:rPr lang="en-GB" sz="1600" b="1" dirty="0"/>
              <a:t>Poetry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59" y="3096865"/>
            <a:ext cx="804742" cy="60965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959504" y="2504485"/>
            <a:ext cx="110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Application of Critical Theory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19735C-091F-4AE4-A61B-DA90A7912773}"/>
              </a:ext>
            </a:extLst>
          </p:cNvPr>
          <p:cNvSpPr txBox="1"/>
          <p:nvPr/>
        </p:nvSpPr>
        <p:spPr>
          <a:xfrm>
            <a:off x="2482964" y="5396061"/>
            <a:ext cx="1015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Thesis </a:t>
            </a:r>
          </a:p>
          <a:p>
            <a:pPr algn="ctr"/>
            <a:r>
              <a:rPr lang="en-GB" sz="1400" dirty="0"/>
              <a:t>Statements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AF3FF4-87AD-4B9B-965C-7C3FF650C585}"/>
              </a:ext>
            </a:extLst>
          </p:cNvPr>
          <p:cNvSpPr txBox="1"/>
          <p:nvPr/>
        </p:nvSpPr>
        <p:spPr>
          <a:xfrm>
            <a:off x="7310838" y="2028944"/>
            <a:ext cx="181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Bank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A405DE1-1D3F-4F98-BE0B-7A981A62A703}"/>
              </a:ext>
            </a:extLst>
          </p:cNvPr>
          <p:cNvSpPr txBox="1"/>
          <p:nvPr/>
        </p:nvSpPr>
        <p:spPr>
          <a:xfrm>
            <a:off x="3684832" y="183876"/>
            <a:ext cx="181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Resource Bank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E5BB35C-5CF2-40ED-85BA-03F5BE0CD8F5}"/>
              </a:ext>
            </a:extLst>
          </p:cNvPr>
          <p:cNvSpPr txBox="1"/>
          <p:nvPr/>
        </p:nvSpPr>
        <p:spPr>
          <a:xfrm>
            <a:off x="6866645" y="1146244"/>
            <a:ext cx="181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Revision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Reflection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01892F-DD47-41C6-BE58-DFCCD910CEDD}"/>
              </a:ext>
            </a:extLst>
          </p:cNvPr>
          <p:cNvSpPr txBox="1"/>
          <p:nvPr/>
        </p:nvSpPr>
        <p:spPr>
          <a:xfrm>
            <a:off x="5069829" y="910554"/>
            <a:ext cx="181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Final Lectures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075085F3-D92B-412A-AF4F-CD34BE495926}"/>
              </a:ext>
            </a:extLst>
          </p:cNvPr>
          <p:cNvSpPr txBox="1">
            <a:spLocks/>
          </p:cNvSpPr>
          <p:nvPr/>
        </p:nvSpPr>
        <p:spPr>
          <a:xfrm>
            <a:off x="5657841" y="6156939"/>
            <a:ext cx="3305993" cy="4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45720" tIns="18288" rIns="27432" bIns="1828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>
              <a:lnSpc>
                <a:spcPct val="85000"/>
              </a:lnSpc>
              <a:spcBef>
                <a:spcPts val="200"/>
              </a:spcBef>
            </a:pPr>
            <a:r>
              <a:rPr lang="en-GB" sz="2800" b="1" dirty="0">
                <a:solidFill>
                  <a:srgbClr val="0070C0"/>
                </a:solidFill>
              </a:rPr>
              <a:t>Year 11 Learning Tree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6DEA369-1069-4AFE-8A27-DD86E74712A5}"/>
              </a:ext>
            </a:extLst>
          </p:cNvPr>
          <p:cNvSpPr/>
          <p:nvPr/>
        </p:nvSpPr>
        <p:spPr bwMode="auto">
          <a:xfrm>
            <a:off x="8913031" y="5708630"/>
            <a:ext cx="972000" cy="972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666A4FF-AD38-4AE9-ADD8-8384B9817A4F}"/>
              </a:ext>
            </a:extLst>
          </p:cNvPr>
          <p:cNvSpPr/>
          <p:nvPr/>
        </p:nvSpPr>
        <p:spPr bwMode="auto">
          <a:xfrm>
            <a:off x="8913031" y="4596901"/>
            <a:ext cx="972000" cy="972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9728B3C-0078-4BC6-B815-2D0A1237179B}"/>
              </a:ext>
            </a:extLst>
          </p:cNvPr>
          <p:cNvSpPr/>
          <p:nvPr/>
        </p:nvSpPr>
        <p:spPr bwMode="auto">
          <a:xfrm>
            <a:off x="8913031" y="3485170"/>
            <a:ext cx="972000" cy="9720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463C63F-4085-433B-9785-8D8207BABEDA}"/>
              </a:ext>
            </a:extLst>
          </p:cNvPr>
          <p:cNvSpPr/>
          <p:nvPr/>
        </p:nvSpPr>
        <p:spPr bwMode="auto">
          <a:xfrm>
            <a:off x="8913031" y="2373439"/>
            <a:ext cx="972000" cy="9720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8F44A90-2C42-4352-91C6-63723005381A}"/>
              </a:ext>
            </a:extLst>
          </p:cNvPr>
          <p:cNvSpPr/>
          <p:nvPr/>
        </p:nvSpPr>
        <p:spPr bwMode="auto">
          <a:xfrm>
            <a:off x="8920539" y="133692"/>
            <a:ext cx="972000" cy="972000"/>
          </a:xfrm>
          <a:prstGeom prst="ellipse">
            <a:avLst/>
          </a:prstGeom>
          <a:solidFill>
            <a:srgbClr val="C9E3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4AA6D41-5756-4017-B883-95B4A354E9CB}"/>
              </a:ext>
            </a:extLst>
          </p:cNvPr>
          <p:cNvSpPr txBox="1"/>
          <p:nvPr/>
        </p:nvSpPr>
        <p:spPr>
          <a:xfrm>
            <a:off x="8967286" y="5792296"/>
            <a:ext cx="92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Autumn 1</a:t>
            </a:r>
          </a:p>
          <a:p>
            <a:pPr algn="ctr"/>
            <a:r>
              <a:rPr lang="en-GB" sz="1400" b="1" dirty="0"/>
              <a:t>ATL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F39C337-727F-40FD-BC8B-20FF59AA564D}"/>
              </a:ext>
            </a:extLst>
          </p:cNvPr>
          <p:cNvSpPr txBox="1"/>
          <p:nvPr/>
        </p:nvSpPr>
        <p:spPr>
          <a:xfrm>
            <a:off x="8960072" y="4692441"/>
            <a:ext cx="93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Autumn 2</a:t>
            </a:r>
          </a:p>
          <a:p>
            <a:pPr algn="ctr"/>
            <a:r>
              <a:rPr lang="en-GB" sz="1400" b="1" dirty="0"/>
              <a:t>ATL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3AB595B-BE09-4759-8DFE-7248F6EB2CF3}"/>
              </a:ext>
            </a:extLst>
          </p:cNvPr>
          <p:cNvSpPr txBox="1"/>
          <p:nvPr/>
        </p:nvSpPr>
        <p:spPr>
          <a:xfrm>
            <a:off x="9029001" y="3592584"/>
            <a:ext cx="80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Spring 1</a:t>
            </a:r>
          </a:p>
          <a:p>
            <a:pPr algn="ctr"/>
            <a:r>
              <a:rPr lang="en-GB" sz="1400" b="1" dirty="0"/>
              <a:t>ATL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8F79668-0C15-4A60-B50B-D83B27A10FE6}"/>
              </a:ext>
            </a:extLst>
          </p:cNvPr>
          <p:cNvSpPr txBox="1"/>
          <p:nvPr/>
        </p:nvSpPr>
        <p:spPr>
          <a:xfrm>
            <a:off x="9021788" y="2492727"/>
            <a:ext cx="81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Spring 2</a:t>
            </a:r>
          </a:p>
          <a:p>
            <a:pPr algn="ctr"/>
            <a:r>
              <a:rPr lang="en-GB" sz="1400" b="1" dirty="0"/>
              <a:t>ATL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138CD59-A59F-49A6-8AE4-42605A273E86}"/>
              </a:ext>
            </a:extLst>
          </p:cNvPr>
          <p:cNvSpPr/>
          <p:nvPr/>
        </p:nvSpPr>
        <p:spPr bwMode="auto">
          <a:xfrm>
            <a:off x="8913031" y="1261708"/>
            <a:ext cx="972000" cy="97200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9A9FEFA-73FA-4F3C-BC5F-E422B22B25DA}"/>
              </a:ext>
            </a:extLst>
          </p:cNvPr>
          <p:cNvSpPr txBox="1"/>
          <p:nvPr/>
        </p:nvSpPr>
        <p:spPr>
          <a:xfrm>
            <a:off x="8958469" y="1392870"/>
            <a:ext cx="94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Summer 1</a:t>
            </a:r>
          </a:p>
          <a:p>
            <a:pPr algn="ctr"/>
            <a:r>
              <a:rPr lang="en-GB" sz="1400" b="1" dirty="0"/>
              <a:t>ATL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115D5E-D3B3-4901-9A02-52EA1598DF45}"/>
              </a:ext>
            </a:extLst>
          </p:cNvPr>
          <p:cNvSpPr txBox="1"/>
          <p:nvPr/>
        </p:nvSpPr>
        <p:spPr>
          <a:xfrm>
            <a:off x="8951255" y="293013"/>
            <a:ext cx="95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Summer 2</a:t>
            </a:r>
          </a:p>
          <a:p>
            <a:pPr algn="ctr"/>
            <a:r>
              <a:rPr lang="en-GB" sz="1400" b="1" dirty="0"/>
              <a:t>ATL</a:t>
            </a:r>
          </a:p>
        </p:txBody>
      </p:sp>
    </p:spTree>
    <p:extLst>
      <p:ext uri="{BB962C8B-B14F-4D97-AF65-F5344CB8AC3E}">
        <p14:creationId xmlns:p14="http://schemas.microsoft.com/office/powerpoint/2010/main" val="54785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106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Evans</dc:creator>
  <cp:lastModifiedBy>Peter Stacey</cp:lastModifiedBy>
  <cp:revision>27</cp:revision>
  <dcterms:created xsi:type="dcterms:W3CDTF">2022-03-03T11:12:37Z</dcterms:created>
  <dcterms:modified xsi:type="dcterms:W3CDTF">2022-07-07T14:43:43Z</dcterms:modified>
</cp:coreProperties>
</file>