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69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7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76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3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7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48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5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4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2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3FF91-DBE8-422B-8B6C-9243740F5FDE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EECB-5147-4E72-B3D4-7BEE19B00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30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C15D7372-204D-244C-AE20-13C0C616913D}"/>
              </a:ext>
            </a:extLst>
          </p:cNvPr>
          <p:cNvGrpSpPr/>
          <p:nvPr/>
        </p:nvGrpSpPr>
        <p:grpSpPr>
          <a:xfrm>
            <a:off x="5487296" y="1871936"/>
            <a:ext cx="4005302" cy="3878149"/>
            <a:chOff x="2133600" y="914400"/>
            <a:chExt cx="4800600" cy="46482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F3A33D-4427-F740-882A-2287D2C2E03A}"/>
                </a:ext>
              </a:extLst>
            </p:cNvPr>
            <p:cNvSpPr/>
            <p:nvPr/>
          </p:nvSpPr>
          <p:spPr bwMode="auto">
            <a:xfrm>
              <a:off x="3733800" y="1600200"/>
              <a:ext cx="2133600" cy="2133600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E152306-EB00-E241-B70A-4AA581A8850A}"/>
                </a:ext>
              </a:extLst>
            </p:cNvPr>
            <p:cNvSpPr/>
            <p:nvPr/>
          </p:nvSpPr>
          <p:spPr bwMode="auto">
            <a:xfrm>
              <a:off x="4800600" y="3276600"/>
              <a:ext cx="2133600" cy="2133600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D8D2E04-E788-5143-9B3F-2AA643E73F3D}"/>
                </a:ext>
              </a:extLst>
            </p:cNvPr>
            <p:cNvSpPr/>
            <p:nvPr/>
          </p:nvSpPr>
          <p:spPr bwMode="auto">
            <a:xfrm>
              <a:off x="2514600" y="1676400"/>
              <a:ext cx="1371600" cy="1371600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B0F0F10-D7D8-1640-9A0C-9565AAB0FEFE}"/>
                </a:ext>
              </a:extLst>
            </p:cNvPr>
            <p:cNvSpPr/>
            <p:nvPr/>
          </p:nvSpPr>
          <p:spPr bwMode="auto">
            <a:xfrm>
              <a:off x="2133600" y="2971800"/>
              <a:ext cx="1066800" cy="106680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7DF15DD-D0E7-5B4B-A4A4-9AFEE1F0D51D}"/>
                </a:ext>
              </a:extLst>
            </p:cNvPr>
            <p:cNvSpPr/>
            <p:nvPr/>
          </p:nvSpPr>
          <p:spPr bwMode="auto">
            <a:xfrm>
              <a:off x="2209800" y="3429000"/>
              <a:ext cx="2133600" cy="2133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E101BB6-2D44-AE47-B636-34B1D3A0968C}"/>
                </a:ext>
              </a:extLst>
            </p:cNvPr>
            <p:cNvSpPr/>
            <p:nvPr/>
          </p:nvSpPr>
          <p:spPr bwMode="auto">
            <a:xfrm>
              <a:off x="5562600" y="1905000"/>
              <a:ext cx="1066800" cy="1066800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37AEB84-A496-5C4C-B198-2DC87E4C7369}"/>
                </a:ext>
              </a:extLst>
            </p:cNvPr>
            <p:cNvSpPr/>
            <p:nvPr/>
          </p:nvSpPr>
          <p:spPr bwMode="auto">
            <a:xfrm>
              <a:off x="3733800" y="914400"/>
              <a:ext cx="1066800" cy="106680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</p:grp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  <a:stCxn id="19" idx="6"/>
          </p:cNvCxnSpPr>
          <p:nvPr/>
        </p:nvCxnSpPr>
        <p:spPr bwMode="auto">
          <a:xfrm>
            <a:off x="5472427" y="5169804"/>
            <a:ext cx="1870540" cy="434339"/>
          </a:xfrm>
          <a:prstGeom prst="curvedConnector3">
            <a:avLst>
              <a:gd name="adj1" fmla="val 46982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3672427" y="4269804"/>
            <a:ext cx="1800000" cy="1800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5279175" y="522373"/>
            <a:ext cx="1800000" cy="1800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7241409" y="110861"/>
            <a:ext cx="1800000" cy="1800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9174895" y="3605682"/>
            <a:ext cx="1800000" cy="1800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6484143" y="6314175"/>
            <a:ext cx="1680044" cy="392793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3BED7-1092-3F44-B6D8-149F86101CC4}"/>
              </a:ext>
            </a:extLst>
          </p:cNvPr>
          <p:cNvCxnSpPr>
            <a:stCxn id="22" idx="4"/>
          </p:cNvCxnSpPr>
          <p:nvPr/>
        </p:nvCxnSpPr>
        <p:spPr bwMode="auto">
          <a:xfrm rot="5400000">
            <a:off x="6605098" y="2715074"/>
            <a:ext cx="2340525" cy="732098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 rot="16200000" flipH="1">
            <a:off x="5740861" y="2856392"/>
            <a:ext cx="1967999" cy="854325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1878725" y="5735398"/>
            <a:ext cx="972000" cy="972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1878725" y="4623669"/>
            <a:ext cx="972000" cy="972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1878725" y="3511938"/>
            <a:ext cx="972000" cy="972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1878725" y="2400207"/>
            <a:ext cx="972000" cy="972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1878725" y="176745"/>
            <a:ext cx="972000" cy="972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02098" y="5874598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25766" y="4719209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94695" y="3619352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87482" y="2519495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1878725" y="1288476"/>
            <a:ext cx="972000" cy="972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24163" y="1419638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16949" y="319781"/>
            <a:ext cx="957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52" name="Text Placeholder 16">
            <a:extLst>
              <a:ext uri="{FF2B5EF4-FFF2-40B4-BE49-F238E27FC236}">
                <a16:creationId xmlns:a16="http://schemas.microsoft.com/office/drawing/2014/main" id="{61ADC0EC-6490-1840-A8F8-59B4145953B7}"/>
              </a:ext>
            </a:extLst>
          </p:cNvPr>
          <p:cNvSpPr txBox="1">
            <a:spLocks/>
          </p:cNvSpPr>
          <p:nvPr/>
        </p:nvSpPr>
        <p:spPr>
          <a:xfrm>
            <a:off x="3857234" y="4744731"/>
            <a:ext cx="1406112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lang="en-US" sz="2400" b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Voices in the Park</a:t>
            </a:r>
          </a:p>
        </p:txBody>
      </p:sp>
      <p:sp>
        <p:nvSpPr>
          <p:cNvPr id="54" name="Text Placeholder 16">
            <a:extLst>
              <a:ext uri="{FF2B5EF4-FFF2-40B4-BE49-F238E27FC236}">
                <a16:creationId xmlns:a16="http://schemas.microsoft.com/office/drawing/2014/main" id="{5DC2E5E4-0F5B-4C40-9A9C-EA67D97C2DC9}"/>
              </a:ext>
            </a:extLst>
          </p:cNvPr>
          <p:cNvSpPr txBox="1">
            <a:spLocks/>
          </p:cNvSpPr>
          <p:nvPr/>
        </p:nvSpPr>
        <p:spPr>
          <a:xfrm>
            <a:off x="9351227" y="3951522"/>
            <a:ext cx="1428682" cy="110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Love Where You Live</a:t>
            </a:r>
          </a:p>
        </p:txBody>
      </p:sp>
      <p:sp>
        <p:nvSpPr>
          <p:cNvPr id="55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4220512" y="2813519"/>
            <a:ext cx="160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Shakespeare Project</a:t>
            </a:r>
          </a:p>
        </p:txBody>
      </p:sp>
      <p:sp>
        <p:nvSpPr>
          <p:cNvPr id="56" name="Text Placeholder 16">
            <a:extLst>
              <a:ext uri="{FF2B5EF4-FFF2-40B4-BE49-F238E27FC236}">
                <a16:creationId xmlns:a16="http://schemas.microsoft.com/office/drawing/2014/main" id="{2509A5AD-1983-DF46-B2BC-24351BB75A69}"/>
              </a:ext>
            </a:extLst>
          </p:cNvPr>
          <p:cNvSpPr txBox="1">
            <a:spLocks/>
          </p:cNvSpPr>
          <p:nvPr/>
        </p:nvSpPr>
        <p:spPr>
          <a:xfrm>
            <a:off x="5451041" y="1104558"/>
            <a:ext cx="1456267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Fan Fiction</a:t>
            </a:r>
          </a:p>
          <a:p>
            <a:pPr algn="ctr"/>
            <a:r>
              <a:rPr lang="en-GB" sz="2000" dirty="0"/>
              <a:t>Zoo Drama</a:t>
            </a:r>
          </a:p>
        </p:txBody>
      </p:sp>
      <p:sp>
        <p:nvSpPr>
          <p:cNvPr id="57" name="Text Placeholder 16">
            <a:extLst>
              <a:ext uri="{FF2B5EF4-FFF2-40B4-BE49-F238E27FC236}">
                <a16:creationId xmlns:a16="http://schemas.microsoft.com/office/drawing/2014/main" id="{B99E3DC2-D51A-3A46-AF04-BCA8C8816B98}"/>
              </a:ext>
            </a:extLst>
          </p:cNvPr>
          <p:cNvSpPr txBox="1">
            <a:spLocks/>
          </p:cNvSpPr>
          <p:nvPr/>
        </p:nvSpPr>
        <p:spPr>
          <a:xfrm>
            <a:off x="7432087" y="513784"/>
            <a:ext cx="145626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World Poetry</a:t>
            </a:r>
          </a:p>
        </p:txBody>
      </p:sp>
      <p:sp>
        <p:nvSpPr>
          <p:cNvPr id="58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9014142" y="2042403"/>
            <a:ext cx="1456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Short Stories</a:t>
            </a:r>
          </a:p>
        </p:txBody>
      </p: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10800000" flipV="1">
            <a:off x="7521913" y="2919421"/>
            <a:ext cx="1536015" cy="1293600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5400000" flipH="1">
            <a:off x="8777875" y="4146232"/>
            <a:ext cx="115660" cy="2403040"/>
          </a:xfrm>
          <a:prstGeom prst="curvedConnector4">
            <a:avLst>
              <a:gd name="adj1" fmla="val -197648"/>
              <a:gd name="adj2" fmla="val 6631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8821373" y="1553467"/>
            <a:ext cx="1800000" cy="1800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98" name="Trapezoid 97"/>
          <p:cNvSpPr/>
          <p:nvPr/>
        </p:nvSpPr>
        <p:spPr>
          <a:xfrm>
            <a:off x="6858830" y="4140418"/>
            <a:ext cx="929171" cy="229920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8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>
            <a:off x="5657029" y="3604099"/>
            <a:ext cx="1525037" cy="1125254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>
          <a:xfrm rot="18929221">
            <a:off x="7836829" y="3915906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2</a:t>
            </a:r>
          </a:p>
        </p:txBody>
      </p:sp>
      <p:sp>
        <p:nvSpPr>
          <p:cNvPr id="114" name="Rectangle 113"/>
          <p:cNvSpPr/>
          <p:nvPr/>
        </p:nvSpPr>
        <p:spPr>
          <a:xfrm rot="639239">
            <a:off x="8484570" y="5511210"/>
            <a:ext cx="489601" cy="971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4122688" y="2226356"/>
            <a:ext cx="1800000" cy="1800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21" name="Rectangle 120"/>
          <p:cNvSpPr/>
          <p:nvPr/>
        </p:nvSpPr>
        <p:spPr>
          <a:xfrm rot="2133925">
            <a:off x="5854019" y="3775907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 rot="958263">
            <a:off x="5799654" y="5251201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 rot="2555077">
            <a:off x="6323031" y="3067778"/>
            <a:ext cx="534445" cy="1275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Rectangle 124"/>
          <p:cNvSpPr/>
          <p:nvPr/>
        </p:nvSpPr>
        <p:spPr>
          <a:xfrm rot="17579772">
            <a:off x="7736506" y="2730362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2</a:t>
            </a:r>
          </a:p>
        </p:txBody>
      </p:sp>
      <p:sp>
        <p:nvSpPr>
          <p:cNvPr id="126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4258711" y="2906424"/>
            <a:ext cx="160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Shakespeare Project</a:t>
            </a:r>
          </a:p>
        </p:txBody>
      </p:sp>
      <p:sp>
        <p:nvSpPr>
          <p:cNvPr id="127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9014141" y="2042303"/>
            <a:ext cx="1456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/>
              <a:t>Short Stories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739833" y="4825625"/>
            <a:ext cx="11521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75000"/>
                  </a:schemeClr>
                </a:solidFill>
              </a:rPr>
              <a:t>Library </a:t>
            </a:r>
            <a:r>
              <a:rPr lang="en-GB" sz="1300" dirty="0">
                <a:solidFill>
                  <a:schemeClr val="bg2">
                    <a:lumMod val="75000"/>
                  </a:schemeClr>
                </a:solidFill>
              </a:rPr>
              <a:t>Activities</a:t>
            </a:r>
          </a:p>
          <a:p>
            <a:pPr algn="ctr"/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Group </a:t>
            </a: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Reads</a:t>
            </a:r>
          </a:p>
          <a:p>
            <a:pPr algn="ctr"/>
            <a:endParaRPr lang="en-GB" sz="1400" baseline="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Reading maps</a:t>
            </a:r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363983" y="5635168"/>
            <a:ext cx="108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/>
              <a:t>Perspective </a:t>
            </a:r>
            <a:endParaRPr lang="en-GB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488163" y="4380724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Story Structure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201155" y="4501283"/>
            <a:ext cx="974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Symbolism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514440" y="493602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Assessed Unit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9492598" y="3564894"/>
            <a:ext cx="1122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Description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0374244" y="4024044"/>
            <a:ext cx="1613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Persuasive Speech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0621373" y="4604876"/>
            <a:ext cx="1287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Formal Letter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8567738" y="4066357"/>
            <a:ext cx="11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Ghost Story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621955" y="3585348"/>
            <a:ext cx="128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Shakespearian </a:t>
            </a:r>
          </a:p>
          <a:p>
            <a:pPr algn="ctr"/>
            <a:r>
              <a:rPr lang="en-GB" sz="1400" dirty="0"/>
              <a:t>Language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206155" y="2531968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Genre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062584" y="2493935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Context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987119" y="3015676"/>
            <a:ext cx="142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Introduce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455773" y="1825078"/>
            <a:ext cx="1002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93300"/>
                </a:solidFill>
              </a:rPr>
              <a:t>Exam prep and Exams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354658" y="633077"/>
            <a:ext cx="1288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Creative writing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5899907" y="465215"/>
            <a:ext cx="1154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Character </a:t>
            </a:r>
          </a:p>
          <a:p>
            <a:pPr algn="ctr"/>
            <a:r>
              <a:rPr lang="en-GB" sz="1400" dirty="0"/>
              <a:t>development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573119" y="136600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Assessed Unit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8729370" y="1040872"/>
            <a:ext cx="1347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Cultural context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8227189" y="185997"/>
            <a:ext cx="1640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Language techniques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0183926" y="2688359"/>
            <a:ext cx="1025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/>
              <a:t>Narrative </a:t>
            </a:r>
          </a:p>
          <a:p>
            <a:r>
              <a:rPr lang="en-GB" sz="1400" baseline="0" dirty="0"/>
              <a:t>Perspective</a:t>
            </a:r>
            <a:endParaRPr lang="en-GB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10237889" y="2096823"/>
            <a:ext cx="1535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Showing not telling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137308" y="6015719"/>
            <a:ext cx="1245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993300"/>
                </a:solidFill>
              </a:rPr>
              <a:t>Library Induction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86713" y="5911584"/>
            <a:ext cx="1263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993300"/>
                </a:solidFill>
              </a:rPr>
              <a:t>Reading, writing </a:t>
            </a:r>
          </a:p>
          <a:p>
            <a:pPr algn="ctr"/>
            <a:r>
              <a:rPr lang="en-GB" sz="1200" dirty="0">
                <a:solidFill>
                  <a:srgbClr val="993300"/>
                </a:solidFill>
              </a:rPr>
              <a:t>and spelling tests</a:t>
            </a:r>
          </a:p>
        </p:txBody>
      </p:sp>
      <p:sp>
        <p:nvSpPr>
          <p:cNvPr id="163" name="Title 1">
            <a:extLst>
              <a:ext uri="{FF2B5EF4-FFF2-40B4-BE49-F238E27FC236}">
                <a16:creationId xmlns:a16="http://schemas.microsoft.com/office/drawing/2014/main" id="{55A01EED-287D-B044-B13E-93334ABA9975}"/>
              </a:ext>
            </a:extLst>
          </p:cNvPr>
          <p:cNvSpPr txBox="1">
            <a:spLocks/>
          </p:cNvSpPr>
          <p:nvPr/>
        </p:nvSpPr>
        <p:spPr>
          <a:xfrm>
            <a:off x="8729370" y="6157515"/>
            <a:ext cx="3305993" cy="4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45720" tIns="18288" rIns="27432" bIns="1828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ct val="85000"/>
              </a:lnSpc>
              <a:spcBef>
                <a:spcPts val="200"/>
              </a:spcBef>
            </a:pPr>
            <a:r>
              <a:rPr lang="en-GB" sz="2800" b="1" dirty="0">
                <a:solidFill>
                  <a:srgbClr val="0070C0"/>
                </a:solidFill>
              </a:rPr>
              <a:t>Year 7 Learning Tree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294" y="2565227"/>
            <a:ext cx="475529" cy="414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7127" y="536199"/>
            <a:ext cx="404257" cy="4042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9453" t="31572" r="9481" b="38798"/>
          <a:stretch/>
        </p:blipFill>
        <p:spPr>
          <a:xfrm>
            <a:off x="11180939" y="3749604"/>
            <a:ext cx="629112" cy="248334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5004753" y="1819417"/>
            <a:ext cx="11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Collaboration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2051DB5-FA5F-44B5-80CD-904E45B2FC44}"/>
              </a:ext>
            </a:extLst>
          </p:cNvPr>
          <p:cNvSpPr txBox="1"/>
          <p:nvPr/>
        </p:nvSpPr>
        <p:spPr>
          <a:xfrm>
            <a:off x="5964618" y="-9536"/>
            <a:ext cx="2195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Developing next steps with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FB37826-3B1B-4F26-96C8-4B40A17690CA}"/>
              </a:ext>
            </a:extLst>
          </p:cNvPr>
          <p:cNvSpPr txBox="1"/>
          <p:nvPr/>
        </p:nvSpPr>
        <p:spPr>
          <a:xfrm>
            <a:off x="4514233" y="1121939"/>
            <a:ext cx="1033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Talk Targets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D71498B-E156-4228-BA09-F1C24AC5C67F}"/>
              </a:ext>
            </a:extLst>
          </p:cNvPr>
          <p:cNvSpPr txBox="1"/>
          <p:nvPr/>
        </p:nvSpPr>
        <p:spPr>
          <a:xfrm>
            <a:off x="9356301" y="1749696"/>
            <a:ext cx="1572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/>
              <a:t>Structural Features</a:t>
            </a:r>
            <a:endParaRPr lang="en-GB" sz="1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B4A2105-9075-4F5B-8583-5AE8CC7858E0}"/>
              </a:ext>
            </a:extLst>
          </p:cNvPr>
          <p:cNvSpPr txBox="1"/>
          <p:nvPr/>
        </p:nvSpPr>
        <p:spPr>
          <a:xfrm>
            <a:off x="10491042" y="4936029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7158E34-692F-4384-B308-53F8FE2A35F7}"/>
              </a:ext>
            </a:extLst>
          </p:cNvPr>
          <p:cNvSpPr txBox="1"/>
          <p:nvPr/>
        </p:nvSpPr>
        <p:spPr>
          <a:xfrm>
            <a:off x="6625437" y="1187451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</p:spTree>
    <p:extLst>
      <p:ext uri="{BB962C8B-B14F-4D97-AF65-F5344CB8AC3E}">
        <p14:creationId xmlns:p14="http://schemas.microsoft.com/office/powerpoint/2010/main" val="244332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124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28</cp:revision>
  <dcterms:created xsi:type="dcterms:W3CDTF">2022-03-01T08:45:25Z</dcterms:created>
  <dcterms:modified xsi:type="dcterms:W3CDTF">2022-07-07T12:03:55Z</dcterms:modified>
</cp:coreProperties>
</file>